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8" r:id="rId1"/>
    <p:sldMasterId id="2147483732" r:id="rId2"/>
    <p:sldMasterId id="2147483764" r:id="rId3"/>
    <p:sldMasterId id="2147483789" r:id="rId4"/>
    <p:sldMasterId id="2147483836" r:id="rId5"/>
    <p:sldMasterId id="2147484170" r:id="rId6"/>
    <p:sldMasterId id="2147484180" r:id="rId7"/>
  </p:sldMasterIdLst>
  <p:notesMasterIdLst>
    <p:notesMasterId r:id="rId36"/>
  </p:notesMasterIdLst>
  <p:sldIdLst>
    <p:sldId id="880" r:id="rId8"/>
    <p:sldId id="855" r:id="rId9"/>
    <p:sldId id="879" r:id="rId10"/>
    <p:sldId id="881" r:id="rId11"/>
    <p:sldId id="774" r:id="rId12"/>
    <p:sldId id="776" r:id="rId13"/>
    <p:sldId id="885" r:id="rId14"/>
    <p:sldId id="779" r:id="rId15"/>
    <p:sldId id="858" r:id="rId16"/>
    <p:sldId id="851" r:id="rId17"/>
    <p:sldId id="853" r:id="rId18"/>
    <p:sldId id="871" r:id="rId19"/>
    <p:sldId id="795" r:id="rId20"/>
    <p:sldId id="859" r:id="rId21"/>
    <p:sldId id="852" r:id="rId22"/>
    <p:sldId id="867" r:id="rId23"/>
    <p:sldId id="796" r:id="rId24"/>
    <p:sldId id="860" r:id="rId25"/>
    <p:sldId id="841" r:id="rId26"/>
    <p:sldId id="842" r:id="rId27"/>
    <p:sldId id="868" r:id="rId28"/>
    <p:sldId id="872" r:id="rId29"/>
    <p:sldId id="797" r:id="rId30"/>
    <p:sldId id="883" r:id="rId31"/>
    <p:sldId id="884" r:id="rId32"/>
    <p:sldId id="815" r:id="rId33"/>
    <p:sldId id="856" r:id="rId34"/>
    <p:sldId id="406"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GerRee Anderson" initials="GA [6]" lastIdx="1" clrIdx="6">
    <p:extLst/>
  </p:cmAuthor>
  <p:cmAuthor id="1" name="Terry Coleman" initials="TC" lastIdx="1" clrIdx="0">
    <p:extLst/>
  </p:cmAuthor>
  <p:cmAuthor id="8" name="GerRee Anderson" initials="GA [7]" lastIdx="1" clrIdx="7">
    <p:extLst/>
  </p:cmAuthor>
  <p:cmAuthor id="2" name="GerRee Anderson" initials="GA" lastIdx="1" clrIdx="1">
    <p:extLst/>
  </p:cmAuthor>
  <p:cmAuthor id="9" name="GerRee Anderson" initials="GA [8]" lastIdx="1" clrIdx="8">
    <p:extLst/>
  </p:cmAuthor>
  <p:cmAuthor id="3" name="GerRee Anderson" initials="GA [2]" lastIdx="1" clrIdx="2">
    <p:extLst/>
  </p:cmAuthor>
  <p:cmAuthor id="10" name="GerRee Anderson" initials="GA [9]" lastIdx="1" clrIdx="9">
    <p:extLst/>
  </p:cmAuthor>
  <p:cmAuthor id="4" name="GerRee Anderson" initials="GA [3]" lastIdx="1" clrIdx="3">
    <p:extLst/>
  </p:cmAuthor>
  <p:cmAuthor id="11" name="GerRee Anderson" initials="GA [10]" lastIdx="1" clrIdx="10">
    <p:extLst/>
  </p:cmAuthor>
  <p:cmAuthor id="5" name="GerRee Anderson" initials="GA [4]" lastIdx="1" clrIdx="4">
    <p:extLst/>
  </p:cmAuthor>
  <p:cmAuthor id="12" name="GerRee Anderson" initials="GA [11]" lastIdx="1" clrIdx="11">
    <p:extLst/>
  </p:cmAuthor>
  <p:cmAuthor id="6" name="GerRee Anderson" initials="GA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6CFF"/>
    <a:srgbClr val="273AB0"/>
    <a:srgbClr val="5C7CFF"/>
    <a:srgbClr val="4958B7"/>
    <a:srgbClr val="051AA8"/>
    <a:srgbClr val="0820CA"/>
    <a:srgbClr val="293FD1"/>
    <a:srgbClr val="3047E4"/>
    <a:srgbClr val="3951FF"/>
    <a:srgbClr val="1409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87"/>
    <p:restoredTop sz="75220" autoAdjust="0"/>
  </p:normalViewPr>
  <p:slideViewPr>
    <p:cSldViewPr snapToGrid="0" snapToObjects="1">
      <p:cViewPr>
        <p:scale>
          <a:sx n="64" d="100"/>
          <a:sy n="64" d="100"/>
        </p:scale>
        <p:origin x="-850" y="-58"/>
      </p:cViewPr>
      <p:guideLst>
        <p:guide orient="horz" pos="1620"/>
        <p:guide pos="2880"/>
      </p:guideLst>
    </p:cSldViewPr>
  </p:slideViewPr>
  <p:outlineViewPr>
    <p:cViewPr>
      <p:scale>
        <a:sx n="33" d="100"/>
        <a:sy n="33" d="100"/>
      </p:scale>
      <p:origin x="0" y="-3416"/>
    </p:cViewPr>
  </p:outlineViewPr>
  <p:notesTextViewPr>
    <p:cViewPr>
      <p:scale>
        <a:sx n="1" d="1"/>
        <a:sy n="1" d="1"/>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869190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833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999474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a:xfrm>
            <a:off x="381000" y="685800"/>
            <a:ext cx="6096000" cy="3429000"/>
          </a:xfrm>
        </p:spPr>
      </p:sp>
      <p:sp>
        <p:nvSpPr>
          <p:cNvPr id="15362" name="Rectangle 2"/>
          <p:cNvSpPr>
            <a:spLocks noGrp="1" noChangeArrowheads="1"/>
          </p:cNvSpPr>
          <p:nvPr>
            <p:ph type="body" sz="quarter" idx="1"/>
          </p:nvPr>
        </p:nvSpPr>
        <p:spPr/>
        <p:txBody>
          <a:bodyPr/>
          <a:lstStyle/>
          <a:p>
            <a:pPr marL="171450" indent="-171450">
              <a:buFont typeface="Arial" charset="0"/>
              <a:buChar char="•"/>
            </a:pPr>
            <a:r>
              <a:rPr lang="en-US" altLang="en-US" dirty="0" smtClean="0"/>
              <a:t>OK,</a:t>
            </a:r>
            <a:r>
              <a:rPr lang="en-US" altLang="en-US" baseline="0" dirty="0" smtClean="0"/>
              <a:t> we’ve spoken to what it is, but what will our clients do with it.</a:t>
            </a:r>
          </a:p>
          <a:p>
            <a:pPr marL="171450" indent="-171450">
              <a:buFont typeface="Arial" charset="0"/>
              <a:buChar char="•"/>
            </a:pPr>
            <a:r>
              <a:rPr lang="en-US" altLang="en-US" baseline="0" dirty="0" smtClean="0"/>
              <a:t>There are three workload themes that we should all be familiar with.  They are as follows:</a:t>
            </a:r>
          </a:p>
          <a:p>
            <a:pPr marL="628650" lvl="1" indent="-171450">
              <a:buFont typeface="Arial" charset="0"/>
              <a:buChar char="•"/>
            </a:pPr>
            <a:r>
              <a:rPr lang="en-US" altLang="en-US" baseline="0" dirty="0" smtClean="0"/>
              <a:t>Cloud Innovation</a:t>
            </a:r>
          </a:p>
          <a:p>
            <a:pPr marL="628650" lvl="1" indent="-171450">
              <a:buFont typeface="Arial" charset="0"/>
              <a:buChar char="•"/>
            </a:pPr>
            <a:r>
              <a:rPr lang="en-US" altLang="en-US" baseline="0" dirty="0" smtClean="0"/>
              <a:t>Cloud Migration</a:t>
            </a:r>
          </a:p>
          <a:p>
            <a:pPr marL="628650" lvl="1" indent="-171450">
              <a:buFont typeface="Arial" charset="0"/>
              <a:buChar char="•"/>
            </a:pPr>
            <a:r>
              <a:rPr lang="en-US" altLang="en-US" baseline="0" dirty="0" smtClean="0"/>
              <a:t>And Cloud Native</a:t>
            </a:r>
          </a:p>
          <a:p>
            <a:pPr marL="628650" lvl="1" indent="-171450">
              <a:buFont typeface="Arial" charset="0"/>
              <a:buChar char="•"/>
            </a:pPr>
            <a:r>
              <a:rPr lang="en-US" altLang="en-US" baseline="0" dirty="0" smtClean="0"/>
              <a:t>Each has some key things to look out for in your client discussions, along with whom to connect with in IT or the business.</a:t>
            </a:r>
            <a:endParaRPr lang="en-US" altLang="en-US" dirty="0"/>
          </a:p>
        </p:txBody>
      </p:sp>
    </p:spTree>
    <p:extLst>
      <p:ext uri="{BB962C8B-B14F-4D97-AF65-F5344CB8AC3E}">
        <p14:creationId xmlns:p14="http://schemas.microsoft.com/office/powerpoint/2010/main" val="1837130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29C4E9-9815-2C4B-8773-F08204D37298}"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168092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29C4E9-9815-2C4B-8773-F08204D3729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75490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a:xfrm>
            <a:off x="381000" y="685800"/>
            <a:ext cx="6096000" cy="3429000"/>
          </a:xfrm>
        </p:spPr>
      </p:sp>
      <p:sp>
        <p:nvSpPr>
          <p:cNvPr id="15362" name="Rectangle 2"/>
          <p:cNvSpPr>
            <a:spLocks noGrp="1" noChangeArrowheads="1"/>
          </p:cNvSpPr>
          <p:nvPr>
            <p:ph type="body" sz="quarter" idx="1"/>
          </p:nvPr>
        </p:nvSpPr>
        <p:spPr/>
        <p:txBody>
          <a:bodyPr/>
          <a:lstStyle/>
          <a:p>
            <a:pPr marL="171450" indent="-171450">
              <a:buFont typeface="Arial" charset="0"/>
              <a:buChar char="•"/>
            </a:pPr>
            <a:r>
              <a:rPr lang="en-US" altLang="en-US" dirty="0" smtClean="0"/>
              <a:t>OK,</a:t>
            </a:r>
            <a:r>
              <a:rPr lang="en-US" altLang="en-US" baseline="0" dirty="0" smtClean="0"/>
              <a:t> we’ve spoken to what it is, but what will our clients do with it.</a:t>
            </a:r>
          </a:p>
          <a:p>
            <a:pPr marL="171450" indent="-171450">
              <a:buFont typeface="Arial" charset="0"/>
              <a:buChar char="•"/>
            </a:pPr>
            <a:r>
              <a:rPr lang="en-US" altLang="en-US" baseline="0" dirty="0" smtClean="0"/>
              <a:t>There are three workload themes that we should all be familiar with.  They are as follows:</a:t>
            </a:r>
          </a:p>
          <a:p>
            <a:pPr marL="628650" lvl="1" indent="-171450">
              <a:buFont typeface="Arial" charset="0"/>
              <a:buChar char="•"/>
            </a:pPr>
            <a:r>
              <a:rPr lang="en-US" altLang="en-US" baseline="0" dirty="0" smtClean="0"/>
              <a:t>Cloud Innovation</a:t>
            </a:r>
          </a:p>
          <a:p>
            <a:pPr marL="628650" lvl="1" indent="-171450">
              <a:buFont typeface="Arial" charset="0"/>
              <a:buChar char="•"/>
            </a:pPr>
            <a:r>
              <a:rPr lang="en-US" altLang="en-US" baseline="0" dirty="0" smtClean="0"/>
              <a:t>Cloud Migration</a:t>
            </a:r>
          </a:p>
          <a:p>
            <a:pPr marL="628650" lvl="1" indent="-171450">
              <a:buFont typeface="Arial" charset="0"/>
              <a:buChar char="•"/>
            </a:pPr>
            <a:r>
              <a:rPr lang="en-US" altLang="en-US" baseline="0" dirty="0" smtClean="0"/>
              <a:t>And Cloud Native</a:t>
            </a:r>
          </a:p>
          <a:p>
            <a:pPr marL="628650" lvl="1" indent="-171450">
              <a:buFont typeface="Arial" charset="0"/>
              <a:buChar char="•"/>
            </a:pPr>
            <a:r>
              <a:rPr lang="en-US" altLang="en-US" baseline="0" dirty="0" smtClean="0"/>
              <a:t>Each has some key things to look out for in your client discussions, along with whom to connect with in IT or the business.</a:t>
            </a:r>
            <a:endParaRPr lang="en-US" altLang="en-US" dirty="0"/>
          </a:p>
        </p:txBody>
      </p:sp>
    </p:spTree>
    <p:extLst>
      <p:ext uri="{BB962C8B-B14F-4D97-AF65-F5344CB8AC3E}">
        <p14:creationId xmlns:p14="http://schemas.microsoft.com/office/powerpoint/2010/main" val="1657085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charset="0"/>
                <a:ea typeface="MS PGothic" charset="-128"/>
              </a:rPr>
              <a:t>Extending the traditional apps with new born</a:t>
            </a:r>
            <a:r>
              <a:rPr lang="en-US" altLang="en-US" b="1" baseline="0" dirty="0" smtClean="0">
                <a:latin typeface="Arial" charset="0"/>
                <a:ea typeface="MS PGothic" charset="-128"/>
              </a:rPr>
              <a:t> on the cloud applications to have new ways to interact with clients and citizens.</a:t>
            </a:r>
          </a:p>
          <a:p>
            <a:r>
              <a:rPr lang="nl-BE" altLang="en-US" dirty="0" smtClean="0">
                <a:latin typeface="Arial" charset="0"/>
                <a:ea typeface="MS PGothic" charset="-128"/>
              </a:rPr>
              <a:t>Typically we started buidling the new “mobile” apps with more tranditional</a:t>
            </a:r>
            <a:r>
              <a:rPr lang="nl-BE" altLang="en-US" baseline="0" dirty="0" smtClean="0">
                <a:latin typeface="Arial" charset="0"/>
                <a:ea typeface="MS PGothic" charset="-128"/>
              </a:rPr>
              <a:t> intagration through Web Services.</a:t>
            </a:r>
            <a:r>
              <a:rPr lang="fr-FR" altLang="en-US" dirty="0" smtClean="0">
                <a:latin typeface="Arial" charset="0"/>
                <a:ea typeface="MS PGothic" charset="-128"/>
              </a:rPr>
              <a:t> </a:t>
            </a:r>
            <a:endParaRPr lang="en-US" altLang="en-US" dirty="0" smtClean="0">
              <a:latin typeface="Arial" charset="0"/>
              <a:ea typeface="MS PGothic" charset="-128"/>
            </a:endParaRPr>
          </a:p>
          <a:p>
            <a:endParaRPr lang="en-US" altLang="en-US" b="1" dirty="0" smtClean="0">
              <a:latin typeface="Arial" charset="0"/>
              <a:ea typeface="MS PGothic" charset="-128"/>
            </a:endParaRPr>
          </a:p>
          <a:p>
            <a:pPr>
              <a:spcBef>
                <a:spcPct val="0"/>
              </a:spcBef>
            </a:pPr>
            <a:r>
              <a:rPr lang="en-US" altLang="en-US" dirty="0" smtClean="0">
                <a:latin typeface="Arial" charset="0"/>
                <a:ea typeface="MS PGothic" charset="-128"/>
              </a:rPr>
              <a:t>I want to connect my new mobile application with customer data that resides behind my firewall so I access key information on the go – </a:t>
            </a:r>
            <a:r>
              <a:rPr lang="en-US" altLang="en-US" i="1" dirty="0" smtClean="0">
                <a:solidFill>
                  <a:srgbClr val="1496B4"/>
                </a:solidFill>
                <a:latin typeface="Arial" charset="0"/>
                <a:ea typeface="MS PGothic" charset="-128"/>
              </a:rPr>
              <a:t>how can I integrate application and data in different locations?</a:t>
            </a:r>
          </a:p>
          <a:p>
            <a:pPr>
              <a:spcBef>
                <a:spcPct val="0"/>
              </a:spcBef>
            </a:pPr>
            <a:r>
              <a:rPr lang="en-US" altLang="en-US" dirty="0" smtClean="0">
                <a:latin typeface="Arial" charset="0"/>
                <a:ea typeface="MS PGothic" charset="-128"/>
              </a:rPr>
              <a:t>Rapidly develop new applications such as mobile apps in an off-premises cloud environment connecting them to the in-house production</a:t>
            </a:r>
            <a:r>
              <a:rPr lang="en-US" altLang="en-US" baseline="0" dirty="0" smtClean="0">
                <a:latin typeface="Arial" charset="0"/>
                <a:ea typeface="MS PGothic" charset="-128"/>
              </a:rPr>
              <a:t> via classical ESB (web services)</a:t>
            </a:r>
            <a:endParaRPr lang="en-US" altLang="en-US" dirty="0" smtClean="0">
              <a:latin typeface="Arial" charset="0"/>
              <a:ea typeface="MS PGothic" charset="-128"/>
            </a:endParaRPr>
          </a:p>
          <a:p>
            <a:r>
              <a:rPr lang="en-US" altLang="en-US" b="1" dirty="0" smtClean="0">
                <a:latin typeface="Arial" charset="0"/>
                <a:ea typeface="MS PGothic" charset="-128"/>
              </a:rPr>
              <a:t/>
            </a:r>
            <a:br>
              <a:rPr lang="en-US" altLang="en-US" b="1" dirty="0" smtClean="0">
                <a:latin typeface="Arial" charset="0"/>
                <a:ea typeface="MS PGothic" charset="-128"/>
              </a:rPr>
            </a:br>
            <a:r>
              <a:rPr lang="en-US" altLang="en-US" b="1" dirty="0" smtClean="0">
                <a:latin typeface="Arial" charset="0"/>
                <a:ea typeface="MS PGothic" charset="-128"/>
              </a:rPr>
              <a:t>Typically we see micro-services and container services to deploy the new applications,</a:t>
            </a:r>
            <a:r>
              <a:rPr lang="en-US" altLang="en-US" b="1" baseline="0" dirty="0" smtClean="0">
                <a:latin typeface="Arial" charset="0"/>
                <a:ea typeface="MS PGothic" charset="-128"/>
              </a:rPr>
              <a:t> all with an integrated tool-chain</a:t>
            </a:r>
            <a:endParaRPr lang="en-US" altLang="en-US" b="1" dirty="0" smtClean="0">
              <a:latin typeface="Arial" charset="0"/>
              <a:ea typeface="MS PGothic" charset="-128"/>
            </a:endParaRPr>
          </a:p>
          <a:p>
            <a:endParaRPr lang="en-US" altLang="en-US" b="1" dirty="0" smtClean="0">
              <a:latin typeface="Arial" charset="0"/>
              <a:ea typeface="MS PGothic" charset="-128"/>
            </a:endParaRPr>
          </a:p>
          <a:p>
            <a:r>
              <a:rPr lang="fr-FR" altLang="en-US" b="1" dirty="0" err="1" smtClean="0">
                <a:latin typeface="Arial" charset="0"/>
                <a:ea typeface="MS PGothic" charset="-128"/>
              </a:rPr>
              <a:t>Integration</a:t>
            </a:r>
            <a:r>
              <a:rPr lang="fr-FR" altLang="en-US" b="1" dirty="0">
                <a:latin typeface="Arial" charset="0"/>
                <a:ea typeface="MS PGothic" charset="-128"/>
              </a:rPr>
              <a:t>: </a:t>
            </a:r>
            <a:r>
              <a:rPr lang="fr-FR" altLang="en-US" b="1" dirty="0" err="1">
                <a:latin typeface="Arial" charset="0"/>
                <a:ea typeface="MS PGothic" charset="-128"/>
              </a:rPr>
              <a:t>Making</a:t>
            </a:r>
            <a:r>
              <a:rPr lang="fr-FR" altLang="en-US" b="1" dirty="0">
                <a:latin typeface="Arial" charset="0"/>
                <a:ea typeface="MS PGothic" charset="-128"/>
              </a:rPr>
              <a:t> the right </a:t>
            </a:r>
            <a:r>
              <a:rPr lang="fr-FR" altLang="en-US" b="1" dirty="0" err="1">
                <a:latin typeface="Arial" charset="0"/>
                <a:ea typeface="MS PGothic" charset="-128"/>
              </a:rPr>
              <a:t>choices</a:t>
            </a:r>
            <a:r>
              <a:rPr lang="fr-FR" altLang="en-US" b="1" dirty="0">
                <a:latin typeface="Arial" charset="0"/>
                <a:ea typeface="MS PGothic" charset="-128"/>
              </a:rPr>
              <a:t> for </a:t>
            </a:r>
            <a:r>
              <a:rPr lang="fr-FR" altLang="en-US" b="1" dirty="0" err="1">
                <a:latin typeface="Arial" charset="0"/>
                <a:ea typeface="MS PGothic" charset="-128"/>
              </a:rPr>
              <a:t>your</a:t>
            </a:r>
            <a:r>
              <a:rPr lang="fr-FR" altLang="en-US" b="1" dirty="0">
                <a:latin typeface="Arial" charset="0"/>
                <a:ea typeface="MS PGothic" charset="-128"/>
              </a:rPr>
              <a:t> data and services</a:t>
            </a:r>
          </a:p>
          <a:p>
            <a:pPr>
              <a:buFontTx/>
              <a:buChar char="•"/>
            </a:pPr>
            <a:r>
              <a:rPr lang="nl-BE" altLang="en-US" dirty="0" smtClean="0">
                <a:latin typeface="Arial" charset="0"/>
                <a:ea typeface="MS PGothic" charset="-128"/>
              </a:rPr>
              <a:t>fast activation of apps that expose data (as</a:t>
            </a:r>
            <a:r>
              <a:rPr lang="nl-BE" altLang="en-US" baseline="0" dirty="0" smtClean="0">
                <a:latin typeface="Arial" charset="0"/>
                <a:ea typeface="MS PGothic" charset="-128"/>
              </a:rPr>
              <a:t>-is)</a:t>
            </a:r>
            <a:endParaRPr lang="en-US" altLang="en-US" dirty="0">
              <a:latin typeface="Arial" charset="0"/>
              <a:ea typeface="MS PGothic" charset="-128"/>
            </a:endParaRPr>
          </a:p>
          <a:p>
            <a:pPr>
              <a:buFontTx/>
              <a:buChar char="•"/>
            </a:pPr>
            <a:r>
              <a:rPr lang="nl-BE" altLang="en-US" dirty="0" smtClean="0">
                <a:latin typeface="Arial" charset="0"/>
                <a:ea typeface="MS PGothic" charset="-128"/>
              </a:rPr>
              <a:t>Secure</a:t>
            </a:r>
            <a:r>
              <a:rPr lang="nl-BE" altLang="en-US" baseline="0" dirty="0" smtClean="0">
                <a:latin typeface="Arial" charset="0"/>
                <a:ea typeface="MS PGothic" charset="-128"/>
              </a:rPr>
              <a:t> data access through ESB and application firewalls </a:t>
            </a:r>
            <a:endParaRPr lang="en-US" altLang="en-US" baseline="0" dirty="0" smtClean="0">
              <a:latin typeface="Arial" charset="0"/>
              <a:ea typeface="MS PGothic" charset="-128"/>
            </a:endParaRPr>
          </a:p>
          <a:p>
            <a:pPr>
              <a:buFontTx/>
              <a:buNone/>
            </a:pPr>
            <a:endParaRPr lang="en-US" altLang="en-US" baseline="0" dirty="0" smtClean="0">
              <a:latin typeface="Arial" charset="0"/>
              <a:ea typeface="MS PGothic" charset="-128"/>
            </a:endParaRPr>
          </a:p>
          <a:p>
            <a:pPr>
              <a:buFontTx/>
              <a:buNone/>
            </a:pPr>
            <a:r>
              <a:rPr lang="en-US" altLang="en-US" b="1" baseline="0" dirty="0" smtClean="0">
                <a:latin typeface="Arial" charset="0"/>
                <a:ea typeface="MS PGothic" charset="-128"/>
              </a:rPr>
              <a:t>Impact :</a:t>
            </a:r>
          </a:p>
          <a:p>
            <a:pPr marL="171450" indent="-171450">
              <a:buFontTx/>
              <a:buChar char="-"/>
            </a:pPr>
            <a:r>
              <a:rPr lang="en-US" altLang="en-US" baseline="0" dirty="0" smtClean="0">
                <a:latin typeface="Arial" charset="0"/>
                <a:ea typeface="MS PGothic" charset="-128"/>
              </a:rPr>
              <a:t>if data needs to change or new processes/transactions are needed you still be as slow as before (even slower as new unknown aspects are popping up)</a:t>
            </a:r>
          </a:p>
          <a:p>
            <a:pPr marL="171450" indent="-171450">
              <a:buFontTx/>
              <a:buChar char="-"/>
            </a:pPr>
            <a:r>
              <a:rPr lang="en-US" altLang="en-US" baseline="0" dirty="0" smtClean="0">
                <a:latin typeface="Arial" charset="0"/>
                <a:ea typeface="MS PGothic" charset="-128"/>
              </a:rPr>
              <a:t>No scaling or throttling for the back-end could lead to overloading the traditional application components leading to business interruption</a:t>
            </a:r>
            <a:endParaRPr lang="en-US" altLang="en-US" dirty="0">
              <a:latin typeface="Arial" charset="0"/>
              <a:ea typeface="MS PGothic" charset="-128"/>
            </a:endParaRPr>
          </a:p>
          <a:p>
            <a:pPr>
              <a:spcBef>
                <a:spcPct val="0"/>
              </a:spcBef>
            </a:pPr>
            <a:endParaRPr lang="en-US" altLang="en-US" dirty="0">
              <a:latin typeface="Arial" charset="0"/>
              <a:ea typeface="MS PGothic" charset="-128"/>
            </a:endParaRPr>
          </a:p>
          <a:p>
            <a:pPr eaLnBrk="1" hangingPunct="1">
              <a:spcBef>
                <a:spcPct val="0"/>
              </a:spcBef>
            </a:pPr>
            <a:endParaRPr lang="en-US" altLang="en-US" dirty="0">
              <a:latin typeface="Arial" charset="0"/>
              <a:ea typeface="MS PGothic" charset="-128"/>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fld id="{DA9CE1AE-9619-D04C-AC84-F5D6EC59EDE5}" type="slidenum">
              <a:rPr lang="en-US" altLang="en-US" sz="1200"/>
              <a:pPr/>
              <a:t>19</a:t>
            </a:fld>
            <a:endParaRPr lang="en-US" altLang="en-US" sz="1200"/>
          </a:p>
        </p:txBody>
      </p:sp>
    </p:spTree>
    <p:extLst>
      <p:ext uri="{BB962C8B-B14F-4D97-AF65-F5344CB8AC3E}">
        <p14:creationId xmlns:p14="http://schemas.microsoft.com/office/powerpoint/2010/main" val="1175482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b="1" dirty="0" smtClean="0">
                <a:latin typeface="Arial" charset="0"/>
                <a:ea typeface="MS PGothic" charset="-128"/>
              </a:rPr>
              <a:t>Extending the traditional apps with new born</a:t>
            </a:r>
            <a:r>
              <a:rPr lang="en-US" altLang="en-US" b="1" baseline="0" dirty="0" smtClean="0">
                <a:latin typeface="Arial" charset="0"/>
                <a:ea typeface="MS PGothic" charset="-128"/>
              </a:rPr>
              <a:t> on the cloud applications to have new ways to interact with clients and citizens.</a:t>
            </a:r>
          </a:p>
          <a:p>
            <a:r>
              <a:rPr lang="nl-BE" altLang="en-US" dirty="0" smtClean="0">
                <a:latin typeface="Arial" charset="0"/>
                <a:ea typeface="MS PGothic" charset="-128"/>
              </a:rPr>
              <a:t>Now we are cloud enabling existing applications to</a:t>
            </a:r>
            <a:r>
              <a:rPr lang="nl-BE" altLang="en-US" baseline="0" dirty="0" smtClean="0">
                <a:latin typeface="Arial" charset="0"/>
                <a:ea typeface="MS PGothic" charset="-128"/>
              </a:rPr>
              <a:t> make sure we can deploy faster new add-ons to the existing applications</a:t>
            </a:r>
          </a:p>
          <a:p>
            <a:r>
              <a:rPr lang="nl-BE" altLang="en-US" baseline="0" dirty="0" smtClean="0">
                <a:latin typeface="Arial" charset="0"/>
                <a:ea typeface="MS PGothic" charset="-128"/>
              </a:rPr>
              <a:t>The Hybrid integration will allow that new born on the cloud apps can consume and provide data to the new cloud enabled applications to enrich the data </a:t>
            </a:r>
            <a:endParaRPr lang="en-US" altLang="en-US" dirty="0" smtClean="0">
              <a:latin typeface="Arial" charset="0"/>
              <a:ea typeface="MS PGothic" charset="-128"/>
            </a:endParaRPr>
          </a:p>
          <a:p>
            <a:endParaRPr lang="en-US" altLang="en-US" b="1" dirty="0" smtClean="0">
              <a:latin typeface="Arial" charset="0"/>
              <a:ea typeface="MS PGothic" charset="-128"/>
            </a:endParaRPr>
          </a:p>
          <a:p>
            <a:endParaRPr lang="en-US" altLang="en-US" b="1" dirty="0" smtClean="0">
              <a:latin typeface="Arial" charset="0"/>
              <a:ea typeface="MS PGothic" charset="-128"/>
            </a:endParaRPr>
          </a:p>
          <a:p>
            <a:endParaRPr lang="en-US" altLang="en-US" b="1" dirty="0" smtClean="0">
              <a:latin typeface="Arial" charset="0"/>
              <a:ea typeface="MS PGothic" charset="-128"/>
            </a:endParaRPr>
          </a:p>
          <a:p>
            <a:r>
              <a:rPr lang="fr-FR" altLang="en-US" b="1" dirty="0" err="1" smtClean="0">
                <a:latin typeface="Arial" charset="0"/>
                <a:ea typeface="MS PGothic" charset="-128"/>
              </a:rPr>
              <a:t>Hybrid</a:t>
            </a:r>
            <a:r>
              <a:rPr lang="fr-FR" altLang="en-US" b="1" baseline="0" dirty="0" smtClean="0">
                <a:latin typeface="Arial" charset="0"/>
                <a:ea typeface="MS PGothic" charset="-128"/>
              </a:rPr>
              <a:t> </a:t>
            </a:r>
            <a:r>
              <a:rPr lang="fr-FR" altLang="en-US" b="1" dirty="0" err="1" smtClean="0">
                <a:latin typeface="Arial" charset="0"/>
                <a:ea typeface="MS PGothic" charset="-128"/>
              </a:rPr>
              <a:t>Integration</a:t>
            </a:r>
            <a:r>
              <a:rPr lang="fr-FR" altLang="en-US" b="1" dirty="0" smtClean="0">
                <a:latin typeface="Arial" charset="0"/>
                <a:ea typeface="MS PGothic" charset="-128"/>
              </a:rPr>
              <a:t>: </a:t>
            </a:r>
            <a:r>
              <a:rPr lang="fr-FR" altLang="en-US" b="1" dirty="0" err="1" smtClean="0">
                <a:latin typeface="Arial" charset="0"/>
                <a:ea typeface="MS PGothic" charset="-128"/>
              </a:rPr>
              <a:t>Making</a:t>
            </a:r>
            <a:r>
              <a:rPr lang="fr-FR" altLang="en-US" b="1" dirty="0" smtClean="0">
                <a:latin typeface="Arial" charset="0"/>
                <a:ea typeface="MS PGothic" charset="-128"/>
              </a:rPr>
              <a:t> the right </a:t>
            </a:r>
            <a:r>
              <a:rPr lang="fr-FR" altLang="en-US" b="1" dirty="0" err="1" smtClean="0">
                <a:latin typeface="Arial" charset="0"/>
                <a:ea typeface="MS PGothic" charset="-128"/>
              </a:rPr>
              <a:t>choices</a:t>
            </a:r>
            <a:r>
              <a:rPr lang="fr-FR" altLang="en-US" b="1" dirty="0" smtClean="0">
                <a:latin typeface="Arial" charset="0"/>
                <a:ea typeface="MS PGothic" charset="-128"/>
              </a:rPr>
              <a:t> for </a:t>
            </a:r>
            <a:r>
              <a:rPr lang="fr-FR" altLang="en-US" b="1" dirty="0" err="1" smtClean="0">
                <a:latin typeface="Arial" charset="0"/>
                <a:ea typeface="MS PGothic" charset="-128"/>
              </a:rPr>
              <a:t>your</a:t>
            </a:r>
            <a:r>
              <a:rPr lang="fr-FR" altLang="en-US" b="1" dirty="0" smtClean="0">
                <a:latin typeface="Arial" charset="0"/>
                <a:ea typeface="MS PGothic" charset="-128"/>
              </a:rPr>
              <a:t> data and services</a:t>
            </a:r>
          </a:p>
          <a:p>
            <a:pPr>
              <a:buFontTx/>
              <a:buChar char="•"/>
            </a:pPr>
            <a:r>
              <a:rPr lang="nl-BE" altLang="en-US" dirty="0" smtClean="0">
                <a:latin typeface="Arial" charset="0"/>
                <a:ea typeface="MS PGothic" charset="-128"/>
              </a:rPr>
              <a:t>fast activation of apps that expose data from</a:t>
            </a:r>
            <a:r>
              <a:rPr lang="nl-BE" altLang="en-US" baseline="0" dirty="0" smtClean="0">
                <a:latin typeface="Arial" charset="0"/>
                <a:ea typeface="MS PGothic" charset="-128"/>
              </a:rPr>
              <a:t> traditional back-ends as well as the new </a:t>
            </a:r>
            <a:endParaRPr lang="en-US" altLang="en-US" dirty="0" smtClean="0">
              <a:latin typeface="Arial" charset="0"/>
              <a:ea typeface="MS PGothic" charset="-128"/>
            </a:endParaRPr>
          </a:p>
          <a:p>
            <a:pPr>
              <a:buFontTx/>
              <a:buChar char="•"/>
            </a:pPr>
            <a:r>
              <a:rPr lang="nl-BE" altLang="en-US" dirty="0" smtClean="0">
                <a:latin typeface="Arial" charset="0"/>
                <a:ea typeface="MS PGothic" charset="-128"/>
              </a:rPr>
              <a:t>Secure</a:t>
            </a:r>
            <a:r>
              <a:rPr lang="nl-BE" altLang="en-US" baseline="0" dirty="0" smtClean="0">
                <a:latin typeface="Arial" charset="0"/>
                <a:ea typeface="MS PGothic" charset="-128"/>
              </a:rPr>
              <a:t> data access through the API management layer</a:t>
            </a:r>
          </a:p>
          <a:p>
            <a:pPr>
              <a:buFontTx/>
              <a:buChar char="•"/>
            </a:pPr>
            <a:r>
              <a:rPr lang="nl-BE" altLang="en-US" baseline="0" dirty="0" smtClean="0">
                <a:latin typeface="Arial" charset="0"/>
                <a:ea typeface="MS PGothic" charset="-128"/>
              </a:rPr>
              <a:t>Throttle the activities to prevent overload or to assure golden clients are getting better service</a:t>
            </a:r>
            <a:endParaRPr lang="en-US" altLang="en-US" baseline="0" dirty="0" smtClean="0">
              <a:latin typeface="Arial" charset="0"/>
              <a:ea typeface="MS PGothic" charset="-128"/>
            </a:endParaRPr>
          </a:p>
          <a:p>
            <a:pPr>
              <a:buFontTx/>
              <a:buNone/>
            </a:pPr>
            <a:endParaRPr lang="en-US" altLang="en-US" baseline="0" dirty="0" smtClean="0">
              <a:latin typeface="Arial" charset="0"/>
              <a:ea typeface="MS PGothic" charset="-128"/>
            </a:endParaRPr>
          </a:p>
          <a:p>
            <a:pPr>
              <a:buFontTx/>
              <a:buNone/>
            </a:pPr>
            <a:r>
              <a:rPr lang="en-US" altLang="en-US" b="1" baseline="0" dirty="0" smtClean="0">
                <a:latin typeface="Arial" charset="0"/>
                <a:ea typeface="MS PGothic" charset="-128"/>
              </a:rPr>
              <a:t>Impact :</a:t>
            </a:r>
          </a:p>
          <a:p>
            <a:pPr marL="171450" indent="-171450">
              <a:buFontTx/>
              <a:buChar char="-"/>
            </a:pPr>
            <a:r>
              <a:rPr lang="en-US" altLang="en-US" baseline="0" dirty="0" smtClean="0">
                <a:latin typeface="Arial" charset="0"/>
                <a:ea typeface="MS PGothic" charset="-128"/>
              </a:rPr>
              <a:t>faster deployment of the end to end activation of a business application</a:t>
            </a:r>
          </a:p>
          <a:p>
            <a:pPr marL="171450" indent="-171450">
              <a:buFontTx/>
              <a:buChar char="-"/>
            </a:pPr>
            <a:r>
              <a:rPr lang="en-US" altLang="en-US" baseline="0" dirty="0" smtClean="0">
                <a:latin typeface="Arial" charset="0"/>
                <a:ea typeface="MS PGothic" charset="-128"/>
              </a:rPr>
              <a:t>New automations needed for the cloud enabled</a:t>
            </a:r>
          </a:p>
          <a:p>
            <a:pPr marL="171450" indent="-171450">
              <a:buFontTx/>
              <a:buChar char="-"/>
            </a:pPr>
            <a:r>
              <a:rPr lang="en-US" altLang="en-US" dirty="0" smtClean="0">
                <a:latin typeface="Arial" charset="0"/>
                <a:ea typeface="MS PGothic" charset="-128"/>
              </a:rPr>
              <a:t>Application deployment and tool chain to expand into all parts</a:t>
            </a:r>
            <a:r>
              <a:rPr lang="en-US" altLang="en-US" baseline="0" dirty="0" smtClean="0">
                <a:latin typeface="Arial" charset="0"/>
                <a:ea typeface="MS PGothic" charset="-128"/>
              </a:rPr>
              <a:t> of the multi cloud environment</a:t>
            </a:r>
            <a:endParaRPr lang="en-US" altLang="en-US" dirty="0" smtClean="0">
              <a:latin typeface="Arial" charset="0"/>
              <a:ea typeface="MS PGothic" charset="-128"/>
            </a:endParaRPr>
          </a:p>
          <a:p>
            <a:pPr>
              <a:spcBef>
                <a:spcPct val="0"/>
              </a:spcBef>
            </a:pPr>
            <a:endParaRPr lang="en-US" altLang="en-US" dirty="0" smtClean="0">
              <a:latin typeface="Arial" charset="0"/>
              <a:ea typeface="MS PGothic" charset="-128"/>
            </a:endParaRPr>
          </a:p>
          <a:p>
            <a:pPr eaLnBrk="1" hangingPunct="1">
              <a:spcBef>
                <a:spcPct val="0"/>
              </a:spcBef>
            </a:pPr>
            <a:endParaRPr lang="en-US" altLang="en-US" dirty="0" smtClean="0">
              <a:latin typeface="Arial" charset="0"/>
              <a:ea typeface="MS PGothic" charset="-128"/>
            </a:endParaRPr>
          </a:p>
          <a:p>
            <a:pPr eaLnBrk="1" hangingPunct="1">
              <a:spcBef>
                <a:spcPct val="0"/>
              </a:spcBef>
            </a:pPr>
            <a:endParaRPr lang="en-US" altLang="en-US" dirty="0">
              <a:latin typeface="Arial" charset="0"/>
              <a:ea typeface="MS PGothic" charset="-128"/>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fld id="{0DC56C75-6D0F-6C41-ABAB-793758A0A329}" type="slidenum">
              <a:rPr lang="en-US" altLang="en-US" sz="1200"/>
              <a:pPr/>
              <a:t>20</a:t>
            </a:fld>
            <a:endParaRPr lang="en-US" altLang="en-US" sz="1200"/>
          </a:p>
        </p:txBody>
      </p:sp>
    </p:spTree>
    <p:extLst>
      <p:ext uri="{BB962C8B-B14F-4D97-AF65-F5344CB8AC3E}">
        <p14:creationId xmlns:p14="http://schemas.microsoft.com/office/powerpoint/2010/main" val="310645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en-US" altLang="en-US" dirty="0" smtClean="0">
              <a:latin typeface="Arial" charset="0"/>
              <a:ea typeface="MS PGothic" charset="-128"/>
            </a:endParaRPr>
          </a:p>
          <a:p>
            <a:pPr eaLnBrk="1" hangingPunct="1">
              <a:spcBef>
                <a:spcPct val="0"/>
              </a:spcBef>
            </a:pPr>
            <a:endParaRPr lang="en-US" altLang="en-US" dirty="0">
              <a:latin typeface="Arial" charset="0"/>
              <a:ea typeface="MS PGothic" charset="-128"/>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fld id="{0DC56C75-6D0F-6C41-ABAB-793758A0A329}" type="slidenum">
              <a:rPr lang="en-US" altLang="en-US" sz="1200"/>
              <a:pPr/>
              <a:t>21</a:t>
            </a:fld>
            <a:endParaRPr lang="en-US" altLang="en-US" sz="1200"/>
          </a:p>
        </p:txBody>
      </p:sp>
    </p:spTree>
    <p:extLst>
      <p:ext uri="{BB962C8B-B14F-4D97-AF65-F5344CB8AC3E}">
        <p14:creationId xmlns:p14="http://schemas.microsoft.com/office/powerpoint/2010/main" val="619926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Helvetica" panose="020B0604020202020204" pitchFamily="34" charset="0"/>
                <a:cs typeface="Helvetica" panose="020B0604020202020204" pitchFamily="34" charset="0"/>
              </a:rPr>
              <a:t>IBM </a:t>
            </a:r>
            <a:r>
              <a:rPr lang="en-US" sz="1200" b="1" dirty="0" smtClean="0">
                <a:solidFill>
                  <a:schemeClr val="accent3"/>
                </a:solidFill>
                <a:latin typeface="Helvetica" panose="020B0604020202020204" pitchFamily="34" charset="0"/>
                <a:cs typeface="Helvetica" panose="020B0604020202020204" pitchFamily="34" charset="0"/>
              </a:rPr>
              <a:t>Cloud private </a:t>
            </a:r>
            <a:r>
              <a:rPr lang="mr-IN" sz="1200" b="1" dirty="0" smtClean="0">
                <a:latin typeface="Helvetica" panose="020B0604020202020204" pitchFamily="34" charset="0"/>
                <a:cs typeface="Helvetica" panose="020B0604020202020204" pitchFamily="34" charset="0"/>
              </a:rPr>
              <a:t>–</a:t>
            </a:r>
            <a:r>
              <a:rPr lang="en-US" sz="1200" b="1" dirty="0" smtClean="0">
                <a:latin typeface="Helvetica" panose="020B0604020202020204" pitchFamily="34" charset="0"/>
                <a:cs typeface="Helvetica" panose="020B0604020202020204" pitchFamily="34" charset="0"/>
              </a:rPr>
              <a:t> What changed recently?</a:t>
            </a:r>
          </a:p>
          <a:p>
            <a:endParaRPr lang="en-US" dirty="0" smtClean="0"/>
          </a:p>
          <a:p>
            <a:r>
              <a:rPr lang="en-US" sz="2167" b="1" dirty="0" smtClean="0">
                <a:solidFill>
                  <a:schemeClr val="accent1"/>
                </a:solidFill>
              </a:rPr>
              <a:t>IBM Cloud private </a:t>
            </a:r>
            <a:r>
              <a:rPr lang="en-US" sz="2167" dirty="0" smtClean="0"/>
              <a:t>continues to grow in importance to IBM and our clients</a:t>
            </a:r>
          </a:p>
          <a:p>
            <a:pPr lvl="1"/>
            <a:r>
              <a:rPr lang="en-US" sz="2167" dirty="0" smtClean="0"/>
              <a:t>Next-generation private cloud, helps to transform enterprise workloads with cloud native services and analytical insights</a:t>
            </a:r>
          </a:p>
          <a:p>
            <a:r>
              <a:rPr lang="en-US" sz="2167" dirty="0" smtClean="0"/>
              <a:t>To further enhance the IBM Cloud private (</a:t>
            </a:r>
            <a:r>
              <a:rPr lang="en-US" sz="2167" dirty="0" err="1" smtClean="0"/>
              <a:t>ICp</a:t>
            </a:r>
            <a:r>
              <a:rPr lang="en-US" sz="2167" dirty="0" smtClean="0"/>
              <a:t>), Automation Content, and Cross-GTM objectives, Cloud Automation Manager (CAM) </a:t>
            </a:r>
            <a:r>
              <a:rPr lang="en-US" sz="2167" b="1" dirty="0" smtClean="0">
                <a:solidFill>
                  <a:schemeClr val="accent3"/>
                </a:solidFill>
              </a:rPr>
              <a:t>will be merged </a:t>
            </a:r>
            <a:r>
              <a:rPr lang="en-US" sz="2167" dirty="0" smtClean="0"/>
              <a:t>with </a:t>
            </a:r>
            <a:r>
              <a:rPr lang="en-US" sz="2167" dirty="0" err="1" smtClean="0"/>
              <a:t>ICp</a:t>
            </a:r>
            <a:r>
              <a:rPr lang="en-US" sz="2167" dirty="0" smtClean="0"/>
              <a:t> into a single offering. </a:t>
            </a:r>
          </a:p>
          <a:p>
            <a:pPr lvl="1"/>
            <a:r>
              <a:rPr lang="en-US" sz="2167" dirty="0" smtClean="0"/>
              <a:t>We will enhance IBM Cloud private by adding the following capabilities from Cloud Automation Manager:</a:t>
            </a:r>
          </a:p>
          <a:p>
            <a:pPr lvl="2"/>
            <a:r>
              <a:rPr lang="en-US" sz="2000" dirty="0" smtClean="0"/>
              <a:t>Automate deployment of VM and mixed VM / container based workloads leveraging open source Terraform and Chef</a:t>
            </a:r>
          </a:p>
          <a:p>
            <a:pPr lvl="2"/>
            <a:r>
              <a:rPr lang="en-US" sz="2000" dirty="0" smtClean="0"/>
              <a:t>Compose and publish workflow orchestration services</a:t>
            </a:r>
          </a:p>
          <a:p>
            <a:pPr lvl="2"/>
            <a:r>
              <a:rPr lang="en-US" sz="2000" dirty="0" smtClean="0"/>
              <a:t>Provision and manage workloads in multiple clouds (public/private, non-IBM, </a:t>
            </a:r>
            <a:r>
              <a:rPr lang="en-US" sz="2000" dirty="0" err="1" smtClean="0"/>
              <a:t>etc</a:t>
            </a:r>
            <a:r>
              <a:rPr lang="en-US" sz="2000" dirty="0" smtClean="0"/>
              <a:t>)</a:t>
            </a:r>
          </a:p>
          <a:p>
            <a:pPr lvl="2"/>
            <a:r>
              <a:rPr lang="en-US" sz="2000" dirty="0" smtClean="0"/>
              <a:t>Marketplace experience and collection of curated content built with best practices for container /cloud-native and VM / cloud-enabled IBM Middleware, Data and Analytics products</a:t>
            </a:r>
          </a:p>
          <a:p>
            <a:pPr lvl="1"/>
            <a:r>
              <a:rPr lang="en-US" sz="2167" dirty="0" smtClean="0"/>
              <a:t>These CAM capabilities will be delivered in </a:t>
            </a:r>
            <a:r>
              <a:rPr lang="en-US" sz="2167" dirty="0" err="1" smtClean="0"/>
              <a:t>ICp</a:t>
            </a:r>
            <a:r>
              <a:rPr lang="en-US" sz="2167" dirty="0" smtClean="0"/>
              <a:t> as the Automation and Orchestration Service (AOS).</a:t>
            </a:r>
          </a:p>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22</a:t>
            </a:fld>
            <a:endParaRPr lang="en-US" dirty="0"/>
          </a:p>
        </p:txBody>
      </p:sp>
    </p:spTree>
    <p:extLst>
      <p:ext uri="{BB962C8B-B14F-4D97-AF65-F5344CB8AC3E}">
        <p14:creationId xmlns:p14="http://schemas.microsoft.com/office/powerpoint/2010/main" val="970654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192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B1A98B-CFA9-490B-94ED-931F2938F12A}" type="slidenum">
              <a:rPr lang="en-US" smtClean="0">
                <a:solidFill>
                  <a:prstClr val="black"/>
                </a:solidFill>
                <a:latin typeface="Calibri" panose="020F0502020204030204"/>
              </a: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918108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0529C4E9-9815-2C4B-8773-F08204D37298}" type="slidenum">
              <a:rPr lang="en-US" smtClean="0"/>
              <a:t>24</a:t>
            </a:fld>
            <a:endParaRPr lang="en-US" dirty="0"/>
          </a:p>
        </p:txBody>
      </p:sp>
    </p:spTree>
    <p:extLst>
      <p:ext uri="{BB962C8B-B14F-4D97-AF65-F5344CB8AC3E}">
        <p14:creationId xmlns:p14="http://schemas.microsoft.com/office/powerpoint/2010/main" val="919245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1749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325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51850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a:xfrm>
            <a:off x="381000" y="685800"/>
            <a:ext cx="6096000" cy="3429000"/>
          </a:xfrm>
        </p:spPr>
      </p:sp>
      <p:sp>
        <p:nvSpPr>
          <p:cNvPr id="15362" name="Rectangle 2"/>
          <p:cNvSpPr>
            <a:spLocks noGrp="1" noChangeArrowheads="1"/>
          </p:cNvSpPr>
          <p:nvPr>
            <p:ph type="body" sz="quarter" idx="1"/>
          </p:nvPr>
        </p:nvSpPr>
        <p:spPr/>
        <p:txBody>
          <a:bodyPr/>
          <a:lstStyle/>
          <a:p>
            <a:pPr marL="171450" indent="-171450">
              <a:buFont typeface="Arial" charset="0"/>
              <a:buChar char="•"/>
            </a:pPr>
            <a:r>
              <a:rPr lang="en-US" altLang="en-US" dirty="0" smtClean="0"/>
              <a:t>OK,</a:t>
            </a:r>
            <a:r>
              <a:rPr lang="en-US" altLang="en-US" baseline="0" dirty="0" smtClean="0"/>
              <a:t> we’ve spoken to what it is, but what will our clients do with it.</a:t>
            </a:r>
          </a:p>
          <a:p>
            <a:pPr marL="171450" indent="-171450">
              <a:buFont typeface="Arial" charset="0"/>
              <a:buChar char="•"/>
            </a:pPr>
            <a:r>
              <a:rPr lang="en-US" altLang="en-US" baseline="0" dirty="0" smtClean="0"/>
              <a:t>There are three workload themes that we should all be familiar with.  They are as follows:</a:t>
            </a:r>
          </a:p>
          <a:p>
            <a:pPr marL="628650" lvl="1" indent="-171450">
              <a:buFont typeface="Arial" charset="0"/>
              <a:buChar char="•"/>
            </a:pPr>
            <a:r>
              <a:rPr lang="en-US" altLang="en-US" baseline="0" dirty="0" smtClean="0"/>
              <a:t>Cloud Innovation</a:t>
            </a:r>
          </a:p>
          <a:p>
            <a:pPr marL="628650" lvl="1" indent="-171450">
              <a:buFont typeface="Arial" charset="0"/>
              <a:buChar char="•"/>
            </a:pPr>
            <a:r>
              <a:rPr lang="en-US" altLang="en-US" baseline="0" dirty="0" smtClean="0"/>
              <a:t>Cloud Migration</a:t>
            </a:r>
          </a:p>
          <a:p>
            <a:pPr marL="628650" lvl="1" indent="-171450">
              <a:buFont typeface="Arial" charset="0"/>
              <a:buChar char="•"/>
            </a:pPr>
            <a:r>
              <a:rPr lang="en-US" altLang="en-US" baseline="0" dirty="0" smtClean="0"/>
              <a:t>And Cloud Native</a:t>
            </a:r>
          </a:p>
          <a:p>
            <a:pPr marL="628650" lvl="1" indent="-171450">
              <a:buFont typeface="Arial" charset="0"/>
              <a:buChar char="•"/>
            </a:pPr>
            <a:r>
              <a:rPr lang="en-US" altLang="en-US" baseline="0" dirty="0" smtClean="0"/>
              <a:t>Each has some key things to look out for in your client discussions, along with whom to connect with in IT or the business.</a:t>
            </a:r>
            <a:endParaRPr lang="en-US" altLang="en-US" dirty="0"/>
          </a:p>
        </p:txBody>
      </p:sp>
    </p:spTree>
    <p:extLst>
      <p:ext uri="{BB962C8B-B14F-4D97-AF65-F5344CB8AC3E}">
        <p14:creationId xmlns:p14="http://schemas.microsoft.com/office/powerpoint/2010/main" val="108938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a:xfrm>
            <a:off x="381000" y="685800"/>
            <a:ext cx="6096000" cy="3429000"/>
          </a:xfrm>
        </p:spPr>
      </p:sp>
      <p:sp>
        <p:nvSpPr>
          <p:cNvPr id="15362" name="Rectangle 2"/>
          <p:cNvSpPr>
            <a:spLocks noGrp="1" noChangeArrowheads="1"/>
          </p:cNvSpPr>
          <p:nvPr>
            <p:ph type="body" sz="quarter" idx="1"/>
          </p:nvPr>
        </p:nvSpPr>
        <p:spPr/>
        <p:txBody>
          <a:bodyPr/>
          <a:lstStyle/>
          <a:p>
            <a:pPr marL="171450" indent="-171450">
              <a:buFont typeface="Arial" charset="0"/>
              <a:buChar char="•"/>
            </a:pPr>
            <a:r>
              <a:rPr lang="en-US" altLang="en-US" dirty="0" smtClean="0"/>
              <a:t>OK,</a:t>
            </a:r>
            <a:r>
              <a:rPr lang="en-US" altLang="en-US" baseline="0" dirty="0" smtClean="0"/>
              <a:t> we’ve spoken to what it is, but what will our clients do with it.</a:t>
            </a:r>
          </a:p>
          <a:p>
            <a:pPr marL="171450" indent="-171450">
              <a:buFont typeface="Arial" charset="0"/>
              <a:buChar char="•"/>
            </a:pPr>
            <a:r>
              <a:rPr lang="en-US" altLang="en-US" baseline="0" dirty="0" smtClean="0"/>
              <a:t>There are three workload themes that we should all be familiar with.  They are as follows:</a:t>
            </a:r>
          </a:p>
          <a:p>
            <a:pPr marL="628650" lvl="1" indent="-171450">
              <a:buFont typeface="Arial" charset="0"/>
              <a:buChar char="•"/>
            </a:pPr>
            <a:r>
              <a:rPr lang="en-US" altLang="en-US" baseline="0" dirty="0" smtClean="0"/>
              <a:t>Cloud Innovation</a:t>
            </a:r>
          </a:p>
          <a:p>
            <a:pPr marL="628650" lvl="1" indent="-171450">
              <a:buFont typeface="Arial" charset="0"/>
              <a:buChar char="•"/>
            </a:pPr>
            <a:r>
              <a:rPr lang="en-US" altLang="en-US" baseline="0" dirty="0" smtClean="0"/>
              <a:t>Cloud Migration</a:t>
            </a:r>
          </a:p>
          <a:p>
            <a:pPr marL="628650" lvl="1" indent="-171450">
              <a:buFont typeface="Arial" charset="0"/>
              <a:buChar char="•"/>
            </a:pPr>
            <a:r>
              <a:rPr lang="en-US" altLang="en-US" baseline="0" dirty="0" smtClean="0"/>
              <a:t>And Cloud Native</a:t>
            </a:r>
          </a:p>
          <a:p>
            <a:pPr marL="628650" lvl="1" indent="-171450">
              <a:buFont typeface="Arial" charset="0"/>
              <a:buChar char="•"/>
            </a:pPr>
            <a:r>
              <a:rPr lang="en-US" altLang="en-US" baseline="0" dirty="0" smtClean="0"/>
              <a:t>Each has some key things to look out for in your client discussions, along with whom to connect with in IT or the business.</a:t>
            </a:r>
            <a:endParaRPr lang="en-US" altLang="en-US" dirty="0"/>
          </a:p>
        </p:txBody>
      </p:sp>
    </p:spTree>
    <p:extLst>
      <p:ext uri="{BB962C8B-B14F-4D97-AF65-F5344CB8AC3E}">
        <p14:creationId xmlns:p14="http://schemas.microsoft.com/office/powerpoint/2010/main" val="1391636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846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24" indent="-285724">
              <a:buFont typeface="Arial" charset="0"/>
              <a:buChar char="•"/>
            </a:pPr>
            <a:r>
              <a:rPr lang="en-US" dirty="0"/>
              <a:t>A turn-key approach that is a simple, step-by-step support detailing how to create cloud-native applications in a </a:t>
            </a:r>
            <a:r>
              <a:rPr lang="en-US" dirty="0" err="1"/>
              <a:t>microservices</a:t>
            </a:r>
            <a:r>
              <a:rPr lang="en-US" dirty="0"/>
              <a:t> framework</a:t>
            </a:r>
          </a:p>
          <a:p>
            <a:pPr marL="285724" indent="-285724">
              <a:buFont typeface="Arial" charset="0"/>
              <a:buChar char="•"/>
            </a:pPr>
            <a:r>
              <a:rPr lang="en-US" dirty="0"/>
              <a:t>End-to-end guidance including configuration, development, deployment, and monitoring, to ensure a smooth </a:t>
            </a:r>
            <a:r>
              <a:rPr lang="en-US" dirty="0" err="1"/>
              <a:t>microservices</a:t>
            </a:r>
            <a:r>
              <a:rPr lang="en-US" dirty="0"/>
              <a:t> lifecycle from development to production</a:t>
            </a:r>
          </a:p>
          <a:p>
            <a:pPr marL="285724" indent="-285724">
              <a:buFont typeface="Arial" charset="0"/>
              <a:buChar char="•"/>
            </a:pPr>
            <a:r>
              <a:rPr lang="en-US" dirty="0"/>
              <a:t>Enables developers to compose both hybrid and cloud-native applications by blending on-premises and cloud services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433997-6FA8-5846-9EC9-EE030A94D8E6}"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612587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563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0" y="1"/>
            <a:ext cx="2286000" cy="4647156"/>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7" name="Rectangle 6"/>
          <p:cNvSpPr/>
          <p:nvPr userDrawn="1"/>
        </p:nvSpPr>
        <p:spPr>
          <a:xfrm>
            <a:off x="2286000" y="1"/>
            <a:ext cx="2286000" cy="4647156"/>
          </a:xfrm>
          <a:prstGeom prst="rect">
            <a:avLst/>
          </a:prstGeom>
          <a:solidFill>
            <a:srgbClr val="362F9F"/>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8" name="Rectangle 7"/>
          <p:cNvSpPr/>
          <p:nvPr userDrawn="1"/>
        </p:nvSpPr>
        <p:spPr>
          <a:xfrm>
            <a:off x="4572000" y="1"/>
            <a:ext cx="2286000" cy="4647156"/>
          </a:xfrm>
          <a:prstGeom prst="rect">
            <a:avLst/>
          </a:prstGeom>
          <a:solidFill>
            <a:srgbClr val="211D7F"/>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9" name="Rectangle 8"/>
          <p:cNvSpPr/>
          <p:nvPr userDrawn="1"/>
        </p:nvSpPr>
        <p:spPr>
          <a:xfrm>
            <a:off x="6858000" y="1"/>
            <a:ext cx="2286000" cy="4647156"/>
          </a:xfrm>
          <a:prstGeom prst="rect">
            <a:avLst/>
          </a:prstGeom>
          <a:solidFill>
            <a:srgbClr val="1409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2"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14"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smtClean="0"/>
              <a:t>Group Name / DOC ID / Month XX, 2017</a:t>
            </a:r>
            <a:endParaRPr lang="en-US" dirty="0"/>
          </a:p>
        </p:txBody>
      </p:sp>
    </p:spTree>
    <p:extLst>
      <p:ext uri="{BB962C8B-B14F-4D97-AF65-F5344CB8AC3E}">
        <p14:creationId xmlns:p14="http://schemas.microsoft.com/office/powerpoint/2010/main" val="6564202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0"/>
            <a:ext cx="8686800" cy="4473575"/>
          </a:xfrm>
        </p:spPr>
        <p:txBody>
          <a:bodyPr/>
          <a:lstStyle>
            <a:lvl1pPr>
              <a:lnSpc>
                <a:spcPct val="90000"/>
              </a:lnSpc>
              <a:defRPr sz="96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61306876-7E60-6D40-9A83-6A3AF924BB27}"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smtClean="0"/>
              <a:t>Group Name / DOC ID / Month XX, 2017</a:t>
            </a:r>
            <a:endParaRPr lang="en-US" dirty="0"/>
          </a:p>
        </p:txBody>
      </p:sp>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228600" y="108813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smtClean="0"/>
              <a:t>Click icon to add table</a:t>
            </a:r>
            <a:endParaRPr lang="en-US" dirty="0"/>
          </a:p>
        </p:txBody>
      </p:sp>
    </p:spTree>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8" name="Text Placeholder 7"/>
          <p:cNvSpPr>
            <a:spLocks noGrp="1"/>
          </p:cNvSpPr>
          <p:nvPr>
            <p:ph type="body" sz="quarter" idx="13"/>
          </p:nvPr>
        </p:nvSpPr>
        <p:spPr>
          <a:xfrm>
            <a:off x="228600" y="1147099"/>
            <a:ext cx="4114800" cy="3536025"/>
          </a:xfrm>
        </p:spPr>
        <p:txBody>
          <a:bodyPr/>
          <a:lstStyle>
            <a:lvl1pPr>
              <a:spcBef>
                <a:spcPts val="0"/>
              </a:spcBef>
              <a:defRPr sz="1100"/>
            </a:lvl1pPr>
          </a:lstStyle>
          <a:p>
            <a:pPr lvl="0"/>
            <a:r>
              <a:rPr lang="en-US" smtClean="0"/>
              <a:t>Click to edit Master text styles</a:t>
            </a:r>
          </a:p>
        </p:txBody>
      </p:sp>
      <p:sp>
        <p:nvSpPr>
          <p:cNvPr id="2" name="TextBox 1"/>
          <p:cNvSpPr txBox="1"/>
          <p:nvPr userDrawn="1"/>
        </p:nvSpPr>
        <p:spPr>
          <a:xfrm>
            <a:off x="139533" y="130630"/>
            <a:ext cx="2345377" cy="461665"/>
          </a:xfrm>
          <a:prstGeom prst="rect">
            <a:avLst/>
          </a:prstGeom>
          <a:noFill/>
        </p:spPr>
        <p:txBody>
          <a:bodyPr wrap="square" rtlCol="0">
            <a:spAutoFit/>
          </a:bodyPr>
          <a:lstStyle/>
          <a:p>
            <a:r>
              <a:rPr lang="en-US" sz="2400" b="0" i="0" dirty="0" smtClean="0">
                <a:latin typeface="IBM Eliot Sans Regular" charset="0"/>
                <a:ea typeface="IBM Eliot Sans Regular" charset="0"/>
                <a:cs typeface="IBM Eliot Sans Regular" charset="0"/>
              </a:rPr>
              <a:t>Thank you</a:t>
            </a:r>
            <a:endParaRPr lang="en-US" sz="2400" b="0" i="0" dirty="0">
              <a:latin typeface="IBM Eliot Sans Regular" charset="0"/>
              <a:ea typeface="IBM Eliot Sans Regular" charset="0"/>
              <a:cs typeface="IBM Eliot Sans Regular" charset="0"/>
            </a:endParaRPr>
          </a:p>
        </p:txBody>
      </p:sp>
    </p:spTree>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smtClean="0"/>
              <a:t>Group Name / DOC ID / Month XX, 2017</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1">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6" name="Picture 5" descr="ibm_gry.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smtClean="0"/>
              <a:t>Group Name / DOC ID / Month XX, 2017</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228600" y="1115568"/>
            <a:ext cx="4114800" cy="3584448"/>
          </a:xfrm>
        </p:spPr>
        <p:txBody>
          <a:bodyPr/>
          <a:lstStyle>
            <a:lvl1pPr>
              <a:spcBef>
                <a:spcPts val="0"/>
              </a:spcBef>
              <a:tabLst>
                <a:tab pos="4023360" algn="dec"/>
              </a:tabLs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Group Name / DOC ID / Month XX, 2017</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Group Name / DOC ID / Month XX, 2017</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0"/>
            <a:ext cx="8686800" cy="4473575"/>
          </a:xfrm>
        </p:spPr>
        <p:txBody>
          <a:bodyPr/>
          <a:lstStyle>
            <a:lvl1pPr>
              <a:lnSpc>
                <a:spcPct val="90000"/>
              </a:lnSpc>
              <a:defRPr sz="96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02336"/>
            <a:ext cx="4114800" cy="432805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48339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8" name="Text Placeholder 7"/>
          <p:cNvSpPr>
            <a:spLocks noGrp="1"/>
          </p:cNvSpPr>
          <p:nvPr>
            <p:ph type="body" sz="quarter" idx="12"/>
          </p:nvPr>
        </p:nvSpPr>
        <p:spPr>
          <a:xfrm>
            <a:off x="228600" y="1115568"/>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4800600" y="1115568"/>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02336"/>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24128"/>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
        <p:nvSpPr>
          <p:cNvPr id="6" name="Text Placeholder 5"/>
          <p:cNvSpPr>
            <a:spLocks noGrp="1"/>
          </p:cNvSpPr>
          <p:nvPr>
            <p:ph type="body" sz="quarter" idx="12"/>
          </p:nvPr>
        </p:nvSpPr>
        <p:spPr>
          <a:xfrm>
            <a:off x="4800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02336"/>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02336"/>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24128"/>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Eliot Sans Regular" charset="0"/>
              <a:ea typeface="IBM Eliot Sans Regular" charset="0"/>
              <a:cs typeface="IBM Eliot Sans Regular" charset="0"/>
            </a:endParaRPr>
          </a:p>
        </p:txBody>
      </p:sp>
      <p:sp>
        <p:nvSpPr>
          <p:cNvPr id="2" name="Title 1"/>
          <p:cNvSpPr>
            <a:spLocks noGrp="1"/>
          </p:cNvSpPr>
          <p:nvPr>
            <p:ph type="title"/>
          </p:nvPr>
        </p:nvSpPr>
        <p:spPr>
          <a:xfrm>
            <a:off x="228600" y="1024128"/>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12" name="Text Placeholder 11"/>
          <p:cNvSpPr>
            <a:spLocks noGrp="1"/>
          </p:cNvSpPr>
          <p:nvPr>
            <p:ph type="body" sz="quarter" idx="13"/>
          </p:nvPr>
        </p:nvSpPr>
        <p:spPr>
          <a:xfrm>
            <a:off x="228600" y="169863"/>
            <a:ext cx="4114800" cy="300037"/>
          </a:xfrm>
        </p:spPr>
        <p:txBody>
          <a:bodyPr/>
          <a:lstStyle>
            <a:lvl1pPr>
              <a:defRPr sz="1600"/>
            </a:lvl1pPr>
          </a:lstStyle>
          <a:p>
            <a:pPr lvl="0"/>
            <a:r>
              <a:rPr lang="en-US" smtClean="0"/>
              <a:t>Click to edit Master text styles</a:t>
            </a:r>
          </a:p>
        </p:txBody>
      </p:sp>
      <p:sp>
        <p:nvSpPr>
          <p:cNvPr id="7" name="Text Placeholder 6"/>
          <p:cNvSpPr>
            <a:spLocks noGrp="1"/>
          </p:cNvSpPr>
          <p:nvPr>
            <p:ph type="body" sz="quarter" idx="14"/>
          </p:nvPr>
        </p:nvSpPr>
        <p:spPr>
          <a:xfrm>
            <a:off x="228600" y="1088136"/>
            <a:ext cx="4114800" cy="3488731"/>
          </a:xfrm>
        </p:spPr>
        <p:txBody>
          <a:bodyPr/>
          <a:lstStyle>
            <a:lvl1pPr>
              <a:defRPr sz="16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Eliot Sans Regular" charset="0"/>
              <a:ea typeface="IBM Eliot Sans Regular" charset="0"/>
              <a:cs typeface="IBM Eliot Sans Regular" charset="0"/>
            </a:endParaRPr>
          </a:p>
        </p:txBody>
      </p:sp>
      <p:sp>
        <p:nvSpPr>
          <p:cNvPr id="2" name="Title 1"/>
          <p:cNvSpPr>
            <a:spLocks noGrp="1"/>
          </p:cNvSpPr>
          <p:nvPr>
            <p:ph type="title"/>
          </p:nvPr>
        </p:nvSpPr>
        <p:spPr>
          <a:xfrm>
            <a:off x="228600" y="1024128"/>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228600" y="108813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smtClean="0"/>
              <a:t>Click icon to add table</a:t>
            </a:r>
            <a:endParaRPr lang="en-US" dirty="0"/>
          </a:p>
        </p:txBody>
      </p:sp>
    </p:spTree>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8" name="Text Placeholder 7"/>
          <p:cNvSpPr>
            <a:spLocks noGrp="1"/>
          </p:cNvSpPr>
          <p:nvPr>
            <p:ph type="body" sz="quarter" idx="13"/>
          </p:nvPr>
        </p:nvSpPr>
        <p:spPr>
          <a:xfrm>
            <a:off x="228600" y="1147099"/>
            <a:ext cx="4114800" cy="3536025"/>
          </a:xfrm>
        </p:spPr>
        <p:txBody>
          <a:bodyPr/>
          <a:lstStyle>
            <a:lvl1pPr>
              <a:spcBef>
                <a:spcPts val="0"/>
              </a:spcBef>
              <a:defRPr sz="1100"/>
            </a:lvl1pPr>
          </a:lstStyle>
          <a:p>
            <a:pPr lvl="0"/>
            <a:r>
              <a:rPr lang="en-US" smtClean="0"/>
              <a:t>Click to edit Master text styles</a:t>
            </a:r>
          </a:p>
        </p:txBody>
      </p:sp>
      <p:sp>
        <p:nvSpPr>
          <p:cNvPr id="6" name="TextBox 5"/>
          <p:cNvSpPr txBox="1"/>
          <p:nvPr userDrawn="1"/>
        </p:nvSpPr>
        <p:spPr>
          <a:xfrm>
            <a:off x="139533" y="130630"/>
            <a:ext cx="2345377" cy="461665"/>
          </a:xfrm>
          <a:prstGeom prst="rect">
            <a:avLst/>
          </a:prstGeom>
          <a:noFill/>
        </p:spPr>
        <p:txBody>
          <a:bodyPr wrap="square" rtlCol="0">
            <a:spAutoFit/>
          </a:bodyPr>
          <a:lstStyle/>
          <a:p>
            <a:r>
              <a:rPr lang="en-US" sz="2400" b="0" i="0" dirty="0" smtClean="0">
                <a:latin typeface="IBM Eliot Sans Regular" charset="0"/>
                <a:ea typeface="IBM Eliot Sans Regular" charset="0"/>
                <a:cs typeface="IBM Eliot Sans Regular" charset="0"/>
              </a:rPr>
              <a:t>Thank you</a:t>
            </a:r>
            <a:endParaRPr lang="en-US" sz="2400" b="0" i="0" dirty="0">
              <a:latin typeface="IBM Eliot Sans Regular" charset="0"/>
              <a:ea typeface="IBM Eliot Sans Regular" charset="0"/>
              <a:cs typeface="IBM Eliot Sans Regular" charset="0"/>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pic>
        <p:nvPicPr>
          <p:cNvPr id="5" name="Picture 4" descr="ibm_gr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6" name="Title Text"/>
          <p:cNvSpPr>
            <a:spLocks noGrp="1"/>
          </p:cNvSpPr>
          <p:nvPr>
            <p:ph type="title"/>
          </p:nvPr>
        </p:nvSpPr>
        <p:spPr>
          <a:xfrm>
            <a:off x="228600" y="201168"/>
            <a:ext cx="4114800" cy="1003808"/>
          </a:xfrm>
          <a:prstGeom prst="rect">
            <a:avLst/>
          </a:prstGeom>
        </p:spPr>
        <p:txBody>
          <a:bodyPr>
            <a:normAutofit/>
          </a:bodyPr>
          <a:lstStyle>
            <a:lvl1pPr>
              <a:defRPr sz="1600"/>
            </a:lvl1pPr>
          </a:lstStyle>
          <a:p>
            <a:r>
              <a:t>Title Text</a:t>
            </a:r>
          </a:p>
        </p:txBody>
      </p:sp>
      <p:sp>
        <p:nvSpPr>
          <p:cNvPr id="37"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lvl1pPr>
            <a:lvl2pPr marL="741591" indent="-741591">
              <a:lnSpc>
                <a:spcPct val="90000"/>
              </a:lnSpc>
              <a:spcBef>
                <a:spcPts val="0"/>
              </a:spcBef>
              <a:defRPr sz="6000" b="1"/>
            </a:lvl2pPr>
            <a:lvl3pPr marL="965428" indent="-741591">
              <a:lnSpc>
                <a:spcPct val="90000"/>
              </a:lnSpc>
              <a:spcBef>
                <a:spcPts val="0"/>
              </a:spcBef>
              <a:defRPr sz="6000" b="1"/>
            </a:lvl3pPr>
            <a:lvl4pPr marL="1178378" indent="-721178">
              <a:lnSpc>
                <a:spcPct val="90000"/>
              </a:lnSpc>
              <a:spcBef>
                <a:spcPts val="0"/>
              </a:spcBef>
              <a:defRPr sz="6000" b="1"/>
            </a:lvl4pPr>
            <a:lvl5pPr marL="1371828" indent="-741591">
              <a:lnSpc>
                <a:spcPct val="90000"/>
              </a:lnSpc>
              <a:spcBef>
                <a:spcPts val="0"/>
              </a:spcBef>
              <a:defRPr sz="6000" b="1"/>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fact, number, half-image">
    <p:spTree>
      <p:nvGrpSpPr>
        <p:cNvPr id="1" name=""/>
        <p:cNvGrpSpPr/>
        <p:nvPr/>
      </p:nvGrpSpPr>
      <p:grpSpPr>
        <a:xfrm>
          <a:off x="0" y="0"/>
          <a:ext cx="0" cy="0"/>
          <a:chOff x="0" y="0"/>
          <a:chExt cx="0" cy="0"/>
        </a:xfrm>
      </p:grpSpPr>
      <p:sp>
        <p:nvSpPr>
          <p:cNvPr id="45" name="Title Text"/>
          <p:cNvSpPr>
            <a:spLocks noGrp="1"/>
          </p:cNvSpPr>
          <p:nvPr>
            <p:ph type="title"/>
          </p:nvPr>
        </p:nvSpPr>
        <p:spPr>
          <a:xfrm>
            <a:off x="228600" y="201168"/>
            <a:ext cx="4114800" cy="1003808"/>
          </a:xfrm>
          <a:prstGeom prst="rect">
            <a:avLst/>
          </a:prstGeom>
        </p:spPr>
        <p:txBody>
          <a:bodyPr>
            <a:normAutofit/>
          </a:bodyPr>
          <a:lstStyle>
            <a:lvl1pPr>
              <a:defRPr sz="1600"/>
            </a:lvl1pPr>
          </a:lstStyle>
          <a:p>
            <a:r>
              <a:t>Title Text</a:t>
            </a:r>
          </a:p>
        </p:txBody>
      </p:sp>
      <p:sp>
        <p:nvSpPr>
          <p:cNvPr id="46"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lvl1pPr>
            <a:lvl2pPr marL="741591" indent="-741591">
              <a:lnSpc>
                <a:spcPct val="90000"/>
              </a:lnSpc>
              <a:spcBef>
                <a:spcPts val="0"/>
              </a:spcBef>
              <a:defRPr sz="6000" b="1"/>
            </a:lvl2pPr>
            <a:lvl3pPr marL="965428" indent="-741591">
              <a:lnSpc>
                <a:spcPct val="90000"/>
              </a:lnSpc>
              <a:spcBef>
                <a:spcPts val="0"/>
              </a:spcBef>
              <a:defRPr sz="6000" b="1"/>
            </a:lvl3pPr>
            <a:lvl4pPr marL="1178378" indent="-721178">
              <a:lnSpc>
                <a:spcPct val="90000"/>
              </a:lnSpc>
              <a:spcBef>
                <a:spcPts val="0"/>
              </a:spcBef>
              <a:defRPr sz="6000" b="1"/>
            </a:lvl4pPr>
            <a:lvl5pPr marL="1371828" indent="-741591">
              <a:lnSpc>
                <a:spcPct val="90000"/>
              </a:lnSpc>
              <a:spcBef>
                <a:spcPts val="0"/>
              </a:spcBef>
              <a:defRPr sz="6000" b="1"/>
            </a:lvl5pPr>
          </a:lstStyle>
          <a:p>
            <a:r>
              <a:t>Body Level One</a:t>
            </a:r>
          </a:p>
          <a:p>
            <a:pPr lvl="1"/>
            <a:r>
              <a:t>Body Level Two</a:t>
            </a:r>
          </a:p>
          <a:p>
            <a:pPr lvl="2"/>
            <a:r>
              <a:t>Body Level Three</a:t>
            </a:r>
          </a:p>
          <a:p>
            <a:pPr lvl="3"/>
            <a:r>
              <a:t>Body Level Four</a:t>
            </a:r>
          </a:p>
          <a:p>
            <a:pPr lvl="4"/>
            <a:r>
              <a:t>Body Level Five</a:t>
            </a:r>
          </a:p>
        </p:txBody>
      </p:sp>
      <p:sp>
        <p:nvSpPr>
          <p:cNvPr id="47" name="Picture Placeholder 5"/>
          <p:cNvSpPr>
            <a:spLocks noGrp="1"/>
          </p:cNvSpPr>
          <p:nvPr>
            <p:ph type="pic" idx="13"/>
          </p:nvPr>
        </p:nvSpPr>
        <p:spPr>
          <a:xfrm>
            <a:off x="4572000" y="0"/>
            <a:ext cx="4572000" cy="4822825"/>
          </a:xfrm>
          <a:prstGeom prst="rect">
            <a:avLst/>
          </a:prstGeom>
        </p:spPr>
        <p:txBody>
          <a:bodyPr lIns="91439" tIns="45719" rIns="91439" bIns="45719"/>
          <a:lstStyle/>
          <a:p>
            <a:endParaRPr/>
          </a:p>
        </p:txBody>
      </p:sp>
      <p:sp>
        <p:nvSpPr>
          <p:cNvPr id="4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55" name="Title Text"/>
          <p:cNvSpPr>
            <a:spLocks noGrp="1"/>
          </p:cNvSpPr>
          <p:nvPr>
            <p:ph type="title"/>
          </p:nvPr>
        </p:nvSpPr>
        <p:spPr>
          <a:xfrm>
            <a:off x="228600" y="201168"/>
            <a:ext cx="4114800" cy="1003808"/>
          </a:xfrm>
          <a:prstGeom prst="rect">
            <a:avLst/>
          </a:prstGeom>
        </p:spPr>
        <p:txBody>
          <a:bodyPr>
            <a:normAutofit/>
          </a:bodyPr>
          <a:lstStyle>
            <a:lvl1pPr>
              <a:defRPr sz="1600"/>
            </a:lvl1pPr>
          </a:lstStyle>
          <a:p>
            <a:r>
              <a:t>Title Text</a:t>
            </a:r>
          </a:p>
        </p:txBody>
      </p:sp>
      <p:sp>
        <p:nvSpPr>
          <p:cNvPr id="56"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lvl1pPr>
            <a:lvl2pPr marL="741591" indent="-741591">
              <a:lnSpc>
                <a:spcPct val="90000"/>
              </a:lnSpc>
              <a:spcBef>
                <a:spcPts val="0"/>
              </a:spcBef>
              <a:defRPr sz="6000" b="1"/>
            </a:lvl2pPr>
            <a:lvl3pPr marL="965428" indent="-741591">
              <a:lnSpc>
                <a:spcPct val="90000"/>
              </a:lnSpc>
              <a:spcBef>
                <a:spcPts val="0"/>
              </a:spcBef>
              <a:defRPr sz="6000" b="1"/>
            </a:lvl3pPr>
            <a:lvl4pPr marL="1178378" indent="-721178">
              <a:lnSpc>
                <a:spcPct val="90000"/>
              </a:lnSpc>
              <a:spcBef>
                <a:spcPts val="0"/>
              </a:spcBef>
              <a:defRPr sz="6000" b="1"/>
            </a:lvl4pPr>
            <a:lvl5pPr marL="1371828" indent="-741591">
              <a:lnSpc>
                <a:spcPct val="90000"/>
              </a:lnSpc>
              <a:spcBef>
                <a:spcPts val="0"/>
              </a:spcBef>
              <a:defRPr sz="6000" b="1"/>
            </a:lvl5pPr>
          </a:lstStyle>
          <a:p>
            <a:r>
              <a:t>Body Level One</a:t>
            </a:r>
          </a:p>
          <a:p>
            <a:pPr lvl="1"/>
            <a:r>
              <a:t>Body Level Two</a:t>
            </a:r>
          </a:p>
          <a:p>
            <a:pPr lvl="2"/>
            <a:r>
              <a:t>Body Level Three</a:t>
            </a:r>
          </a:p>
          <a:p>
            <a:pPr lvl="3"/>
            <a:r>
              <a:t>Body Level Four</a:t>
            </a:r>
          </a:p>
          <a:p>
            <a:pPr lvl="4"/>
            <a:r>
              <a:t>Body Level Five</a:t>
            </a:r>
          </a:p>
        </p:txBody>
      </p:sp>
      <p:sp>
        <p:nvSpPr>
          <p:cNvPr id="57"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5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65" name="Title Text"/>
          <p:cNvSpPr>
            <a:spLocks noGrp="1"/>
          </p:cNvSpPr>
          <p:nvPr>
            <p:ph type="title"/>
          </p:nvPr>
        </p:nvSpPr>
        <p:spPr>
          <a:xfrm>
            <a:off x="228600" y="209550"/>
            <a:ext cx="8686800" cy="4473575"/>
          </a:xfrm>
          <a:prstGeom prst="rect">
            <a:avLst/>
          </a:prstGeom>
        </p:spPr>
        <p:txBody>
          <a:bodyPr>
            <a:normAutofit/>
          </a:bodyPr>
          <a:lstStyle>
            <a:lvl1pPr>
              <a:defRPr sz="9600" b="1"/>
            </a:lvl1pPr>
          </a:lstStyle>
          <a:p>
            <a:r>
              <a:t>Title Text</a:t>
            </a:r>
          </a:p>
        </p:txBody>
      </p:sp>
      <p:sp>
        <p:nvSpPr>
          <p:cNvPr id="66"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73" name="Title Text"/>
          <p:cNvSpPr>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74"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81" name="Title Text"/>
          <p:cNvSpPr>
            <a:spLocks noGrp="1"/>
          </p:cNvSpPr>
          <p:nvPr>
            <p:ph type="title"/>
          </p:nvPr>
        </p:nvSpPr>
        <p:spPr>
          <a:xfrm>
            <a:off x="228600" y="402336"/>
            <a:ext cx="4114800" cy="4328051"/>
          </a:xfrm>
          <a:prstGeom prst="rect">
            <a:avLst/>
          </a:prstGeom>
        </p:spPr>
        <p:txBody>
          <a:bodyPr>
            <a:normAutofit/>
          </a:bodyPr>
          <a:lstStyle/>
          <a:p>
            <a:r>
              <a:t>Title Text</a:t>
            </a:r>
          </a:p>
        </p:txBody>
      </p:sp>
      <p:sp>
        <p:nvSpPr>
          <p:cNvPr id="82" name="Body Level One…"/>
          <p:cNvSpPr>
            <a:spLocks noGrp="1"/>
          </p:cNvSpPr>
          <p:nvPr>
            <p:ph type="body" sz="half" idx="1"/>
          </p:nvPr>
        </p:nvSpPr>
        <p:spPr>
          <a:xfrm>
            <a:off x="4800600" y="483395"/>
            <a:ext cx="4114800" cy="419973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3"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
        <p:nvSpPr>
          <p:cNvPr id="84"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91" name="Title Text"/>
          <p:cNvSpPr>
            <a:spLocks noGrp="1"/>
          </p:cNvSpPr>
          <p:nvPr>
            <p:ph type="title"/>
          </p:nvPr>
        </p:nvSpPr>
        <p:spPr>
          <a:xfrm>
            <a:off x="228600" y="201168"/>
            <a:ext cx="4114800" cy="959359"/>
          </a:xfrm>
          <a:prstGeom prst="rect">
            <a:avLst/>
          </a:prstGeom>
        </p:spPr>
        <p:txBody>
          <a:bodyPr>
            <a:normAutofit/>
          </a:bodyPr>
          <a:lstStyle/>
          <a:p>
            <a:r>
              <a:t>Title Text</a:t>
            </a:r>
          </a:p>
        </p:txBody>
      </p:sp>
      <p:sp>
        <p:nvSpPr>
          <p:cNvPr id="92" name="Body Level One…"/>
          <p:cNvSpPr>
            <a:spLocks noGrp="1"/>
          </p:cNvSpPr>
          <p:nvPr>
            <p:ph type="body" sz="half" idx="1"/>
          </p:nvPr>
        </p:nvSpPr>
        <p:spPr>
          <a:xfrm>
            <a:off x="228600" y="1115567"/>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93" name="Text Placeholder 9"/>
          <p:cNvSpPr>
            <a:spLocks noGrp="1"/>
          </p:cNvSpPr>
          <p:nvPr>
            <p:ph type="body" sz="half" idx="13"/>
          </p:nvPr>
        </p:nvSpPr>
        <p:spPr>
          <a:xfrm>
            <a:off x="4800600" y="1115567"/>
            <a:ext cx="4114800" cy="3585847"/>
          </a:xfrm>
          <a:prstGeom prst="rect">
            <a:avLst/>
          </a:prstGeom>
        </p:spPr>
        <p:txBody>
          <a:bodyPr>
            <a:normAutofit/>
          </a:bodyPr>
          <a:lstStyle/>
          <a:p>
            <a:pPr>
              <a:spcBef>
                <a:spcPts val="0"/>
              </a:spcBef>
            </a:pPr>
            <a:endParaRPr/>
          </a:p>
        </p:txBody>
      </p:sp>
      <p:sp>
        <p:nvSpPr>
          <p:cNvPr id="94"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12" name="Title Text"/>
          <p:cNvSpPr>
            <a:spLocks noGrp="1"/>
          </p:cNvSpPr>
          <p:nvPr>
            <p:ph type="title"/>
          </p:nvPr>
        </p:nvSpPr>
        <p:spPr>
          <a:xfrm>
            <a:off x="228600" y="201168"/>
            <a:ext cx="4114800" cy="502159"/>
          </a:xfrm>
          <a:prstGeom prst="rect">
            <a:avLst/>
          </a:prstGeom>
        </p:spPr>
        <p:txBody>
          <a:bodyPr>
            <a:normAutofit/>
          </a:bodyPr>
          <a:lstStyle/>
          <a:p>
            <a:r>
              <a:t>Title Text</a:t>
            </a:r>
          </a:p>
        </p:txBody>
      </p:sp>
      <p:sp>
        <p:nvSpPr>
          <p:cNvPr id="113" name="Body Level One…"/>
          <p:cNvSpPr>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21" name="Title Text"/>
          <p:cNvSpPr>
            <a:spLocks noGrp="1"/>
          </p:cNvSpPr>
          <p:nvPr>
            <p:ph type="title"/>
          </p:nvPr>
        </p:nvSpPr>
        <p:spPr>
          <a:xfrm>
            <a:off x="228600" y="402336"/>
            <a:ext cx="6400800" cy="640081"/>
          </a:xfrm>
          <a:prstGeom prst="rect">
            <a:avLst/>
          </a:prstGeom>
        </p:spPr>
        <p:txBody>
          <a:bodyPr>
            <a:normAutofit/>
          </a:bodyPr>
          <a:lstStyle/>
          <a:p>
            <a:r>
              <a:t>Title Text</a:t>
            </a:r>
          </a:p>
        </p:txBody>
      </p:sp>
      <p:sp>
        <p:nvSpPr>
          <p:cNvPr id="122" name="Body Level One…"/>
          <p:cNvSpPr>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2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24"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125"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126"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
        <p:nvSpPr>
          <p:cNvPr id="127"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34" name="Title Text"/>
          <p:cNvSpPr>
            <a:spLocks noGrp="1"/>
          </p:cNvSpPr>
          <p:nvPr>
            <p:ph type="title"/>
          </p:nvPr>
        </p:nvSpPr>
        <p:spPr>
          <a:xfrm>
            <a:off x="228600" y="402336"/>
            <a:ext cx="4114800" cy="640081"/>
          </a:xfrm>
          <a:prstGeom prst="rect">
            <a:avLst/>
          </a:prstGeom>
        </p:spPr>
        <p:txBody>
          <a:bodyPr>
            <a:normAutofit/>
          </a:bodyPr>
          <a:lstStyle/>
          <a:p>
            <a:r>
              <a:t>Title Text</a:t>
            </a:r>
          </a:p>
        </p:txBody>
      </p:sp>
      <p:sp>
        <p:nvSpPr>
          <p:cNvPr id="135" name="Body Level One…"/>
          <p:cNvSpPr>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136" name="Text Placeholder 6"/>
          <p:cNvSpPr>
            <a:spLocks noGrp="1"/>
          </p:cNvSpPr>
          <p:nvPr>
            <p:ph type="body" sz="half" idx="13"/>
          </p:nvPr>
        </p:nvSpPr>
        <p:spPr>
          <a:xfrm>
            <a:off x="228600" y="1097280"/>
            <a:ext cx="4114800" cy="3585846"/>
          </a:xfrm>
          <a:prstGeom prst="rect">
            <a:avLst/>
          </a:prstGeom>
        </p:spPr>
        <p:txBody>
          <a:bodyPr>
            <a:normAutofit/>
          </a:bodyPr>
          <a:lstStyle/>
          <a:p>
            <a:pPr>
              <a:defRPr sz="1600"/>
            </a:pPr>
            <a:endParaRPr/>
          </a:p>
        </p:txBody>
      </p:sp>
      <p:sp>
        <p:nvSpPr>
          <p:cNvPr id="137" name="Picture Placeholder 7"/>
          <p:cNvSpPr>
            <a:spLocks noGrp="1"/>
          </p:cNvSpPr>
          <p:nvPr>
            <p:ph type="pic" idx="14"/>
          </p:nvPr>
        </p:nvSpPr>
        <p:spPr>
          <a:xfrm>
            <a:off x="4572000" y="0"/>
            <a:ext cx="4572000" cy="4822825"/>
          </a:xfrm>
          <a:prstGeom prst="rect">
            <a:avLst/>
          </a:prstGeom>
        </p:spPr>
        <p:txBody>
          <a:bodyPr lIns="91439" tIns="45719" rIns="91439" bIns="45719"/>
          <a:lstStyle/>
          <a:p>
            <a:endParaRPr/>
          </a:p>
        </p:txBody>
      </p:sp>
      <p:sp>
        <p:nvSpPr>
          <p:cNvPr id="13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45" name="Title Text"/>
          <p:cNvSpPr>
            <a:spLocks noGrp="1"/>
          </p:cNvSpPr>
          <p:nvPr>
            <p:ph type="title"/>
          </p:nvPr>
        </p:nvSpPr>
        <p:spPr>
          <a:xfrm>
            <a:off x="228600" y="201168"/>
            <a:ext cx="4114800" cy="640081"/>
          </a:xfrm>
          <a:prstGeom prst="rect">
            <a:avLst/>
          </a:prstGeom>
        </p:spPr>
        <p:txBody>
          <a:bodyPr>
            <a:normAutofit/>
          </a:bodyPr>
          <a:lstStyle/>
          <a:p>
            <a:r>
              <a:t>Title Text</a:t>
            </a:r>
          </a:p>
        </p:txBody>
      </p:sp>
      <p:sp>
        <p:nvSpPr>
          <p:cNvPr id="146" name="Body Level One…"/>
          <p:cNvSpPr>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47" name="Text Placeholder 7"/>
          <p:cNvSpPr>
            <a:spLocks noGrp="1"/>
          </p:cNvSpPr>
          <p:nvPr>
            <p:ph type="body" sz="quarter" idx="13"/>
          </p:nvPr>
        </p:nvSpPr>
        <p:spPr>
          <a:xfrm>
            <a:off x="2514600" y="1097278"/>
            <a:ext cx="1828800" cy="3585847"/>
          </a:xfrm>
          <a:prstGeom prst="rect">
            <a:avLst/>
          </a:prstGeom>
        </p:spPr>
        <p:txBody>
          <a:bodyPr>
            <a:normAutofit/>
          </a:bodyPr>
          <a:lstStyle/>
          <a:p>
            <a:pPr>
              <a:defRPr sz="1600"/>
            </a:pPr>
            <a:endParaRPr/>
          </a:p>
        </p:txBody>
      </p:sp>
      <p:sp>
        <p:nvSpPr>
          <p:cNvPr id="148" name="Picture Placeholder 8"/>
          <p:cNvSpPr>
            <a:spLocks noGrp="1"/>
          </p:cNvSpPr>
          <p:nvPr>
            <p:ph type="pic" idx="14"/>
          </p:nvPr>
        </p:nvSpPr>
        <p:spPr>
          <a:xfrm>
            <a:off x="4572000" y="0"/>
            <a:ext cx="4572000" cy="4822825"/>
          </a:xfrm>
          <a:prstGeom prst="rect">
            <a:avLst/>
          </a:prstGeom>
        </p:spPr>
        <p:txBody>
          <a:bodyPr lIns="91439" tIns="45719" rIns="91439" bIns="45719"/>
          <a:lstStyle/>
          <a:p>
            <a:endParaRPr/>
          </a:p>
        </p:txBody>
      </p:sp>
      <p:sp>
        <p:nvSpPr>
          <p:cNvPr id="149"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56" name="Title Text"/>
          <p:cNvSpPr>
            <a:spLocks noGrp="1"/>
          </p:cNvSpPr>
          <p:nvPr>
            <p:ph type="title"/>
          </p:nvPr>
        </p:nvSpPr>
        <p:spPr>
          <a:xfrm>
            <a:off x="228600" y="1024127"/>
            <a:ext cx="4114800" cy="3566161"/>
          </a:xfrm>
          <a:prstGeom prst="rect">
            <a:avLst/>
          </a:prstGeom>
        </p:spPr>
        <p:txBody>
          <a:bodyPr>
            <a:normAutofit/>
          </a:bodyPr>
          <a:lstStyle/>
          <a:p>
            <a:r>
              <a:t>Title Text</a:t>
            </a:r>
          </a:p>
        </p:txBody>
      </p:sp>
      <p:sp>
        <p:nvSpPr>
          <p:cNvPr id="157" name="Body Level One…"/>
          <p:cNvSpPr>
            <a:spLocks noGrp="1"/>
          </p:cNvSpPr>
          <p:nvPr>
            <p:ph type="body" sz="quarter" idx="1"/>
          </p:nvPr>
        </p:nvSpPr>
        <p:spPr>
          <a:xfrm>
            <a:off x="4800600" y="1089177"/>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5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9" name="Text Placeholder 9"/>
          <p:cNvSpPr>
            <a:spLocks noGrp="1"/>
          </p:cNvSpPr>
          <p:nvPr>
            <p:ph type="body" sz="quarter" idx="14"/>
          </p:nvPr>
        </p:nvSpPr>
        <p:spPr>
          <a:xfrm>
            <a:off x="7086600" y="1089176"/>
            <a:ext cx="1828800" cy="3501447"/>
          </a:xfrm>
          <a:prstGeom prst="rect">
            <a:avLst/>
          </a:prstGeom>
        </p:spPr>
        <p:txBody>
          <a:bodyPr>
            <a:normAutofit/>
          </a:bodyPr>
          <a:lstStyle/>
          <a:p>
            <a:pPr>
              <a:defRPr sz="1600"/>
            </a:pPr>
            <a:endParaRPr/>
          </a:p>
        </p:txBody>
      </p:sp>
      <p:sp>
        <p:nvSpPr>
          <p:cNvPr id="160"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67"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defRPr>
            </a:pPr>
            <a:endParaRPr sz="1200">
              <a:solidFill>
                <a:srgbClr val="FFFFFF"/>
              </a:solidFill>
            </a:endParaRPr>
          </a:p>
        </p:txBody>
      </p:sp>
      <p:sp>
        <p:nvSpPr>
          <p:cNvPr id="168" name="Title Text"/>
          <p:cNvSpPr>
            <a:spLocks noGrp="1"/>
          </p:cNvSpPr>
          <p:nvPr>
            <p:ph type="title"/>
          </p:nvPr>
        </p:nvSpPr>
        <p:spPr>
          <a:xfrm>
            <a:off x="228600" y="1024127"/>
            <a:ext cx="4114800" cy="3566161"/>
          </a:xfrm>
          <a:prstGeom prst="rect">
            <a:avLst/>
          </a:prstGeom>
        </p:spPr>
        <p:txBody>
          <a:bodyPr>
            <a:normAutofit/>
          </a:bodyPr>
          <a:lstStyle/>
          <a:p>
            <a:r>
              <a:t>Title Text</a:t>
            </a:r>
          </a:p>
        </p:txBody>
      </p:sp>
      <p:sp>
        <p:nvSpPr>
          <p:cNvPr id="169" name="Body Level One…"/>
          <p:cNvSpPr>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7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7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8" name="Title Text"/>
          <p:cNvSpPr>
            <a:spLocks noGrp="1"/>
          </p:cNvSpPr>
          <p:nvPr>
            <p:ph type="title"/>
          </p:nvPr>
        </p:nvSpPr>
        <p:spPr>
          <a:xfrm>
            <a:off x="228600" y="201168"/>
            <a:ext cx="4114800" cy="4402900"/>
          </a:xfrm>
          <a:prstGeom prst="rect">
            <a:avLst/>
          </a:prstGeom>
        </p:spPr>
        <p:txBody>
          <a:bodyPr>
            <a:normAutofit/>
          </a:bodyPr>
          <a:lstStyle/>
          <a:p>
            <a:r>
              <a:t>Title Text</a:t>
            </a:r>
          </a:p>
        </p:txBody>
      </p:sp>
      <p:sp>
        <p:nvSpPr>
          <p:cNvPr id="179" name="Picture Placeholder 7"/>
          <p:cNvSpPr>
            <a:spLocks noGrp="1"/>
          </p:cNvSpPr>
          <p:nvPr>
            <p:ph type="pic" idx="13"/>
          </p:nvPr>
        </p:nvSpPr>
        <p:spPr>
          <a:xfrm>
            <a:off x="4572000" y="0"/>
            <a:ext cx="4572000" cy="4822825"/>
          </a:xfrm>
          <a:prstGeom prst="rect">
            <a:avLst/>
          </a:prstGeom>
        </p:spPr>
        <p:txBody>
          <a:bodyPr lIns="91439" tIns="45719" rIns="91439" bIns="45719"/>
          <a:lstStyle/>
          <a:p>
            <a:endParaRPr/>
          </a:p>
        </p:txBody>
      </p:sp>
      <p:sp>
        <p:nvSpPr>
          <p:cNvPr id="180"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87" name="Title Text"/>
          <p:cNvSpPr>
            <a:spLocks noGrp="1"/>
          </p:cNvSpPr>
          <p:nvPr>
            <p:ph type="title"/>
          </p:nvPr>
        </p:nvSpPr>
        <p:spPr>
          <a:xfrm>
            <a:off x="228600" y="201168"/>
            <a:ext cx="4114800" cy="4402900"/>
          </a:xfrm>
          <a:prstGeom prst="rect">
            <a:avLst/>
          </a:prstGeom>
        </p:spPr>
        <p:txBody>
          <a:bodyPr>
            <a:normAutofit/>
          </a:bodyPr>
          <a:lstStyle/>
          <a:p>
            <a:r>
              <a:t>Title Text</a:t>
            </a:r>
          </a:p>
        </p:txBody>
      </p:sp>
      <p:sp>
        <p:nvSpPr>
          <p:cNvPr id="18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titel, blank">
    <p:spTree>
      <p:nvGrpSpPr>
        <p:cNvPr id="1" name=""/>
        <p:cNvGrpSpPr/>
        <p:nvPr/>
      </p:nvGrpSpPr>
      <p:grpSpPr>
        <a:xfrm>
          <a:off x="0" y="0"/>
          <a:ext cx="0" cy="0"/>
          <a:chOff x="0" y="0"/>
          <a:chExt cx="0" cy="0"/>
        </a:xfrm>
      </p:grpSpPr>
      <p:sp>
        <p:nvSpPr>
          <p:cNvPr id="195" name="Title Text"/>
          <p:cNvSpPr>
            <a:spLocks noGrp="1"/>
          </p:cNvSpPr>
          <p:nvPr>
            <p:ph type="title"/>
          </p:nvPr>
        </p:nvSpPr>
        <p:spPr>
          <a:xfrm>
            <a:off x="228600" y="201168"/>
            <a:ext cx="4114800" cy="381001"/>
          </a:xfrm>
          <a:prstGeom prst="rect">
            <a:avLst/>
          </a:prstGeom>
        </p:spPr>
        <p:txBody>
          <a:bodyPr>
            <a:normAutofit/>
          </a:bodyPr>
          <a:lstStyle/>
          <a:p>
            <a:r>
              <a:t>Title Text</a:t>
            </a:r>
          </a:p>
        </p:txBody>
      </p:sp>
      <p:sp>
        <p:nvSpPr>
          <p:cNvPr id="196"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203" name="Body Level One…"/>
          <p:cNvSpPr>
            <a:spLocks noGrp="1"/>
          </p:cNvSpPr>
          <p:nvPr>
            <p:ph type="body" sz="quarter" idx="1"/>
          </p:nvPr>
        </p:nvSpPr>
        <p:spPr>
          <a:xfrm>
            <a:off x="228600" y="169862"/>
            <a:ext cx="4114800" cy="30003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204" name="Text Placeholder 6"/>
          <p:cNvSpPr>
            <a:spLocks noGrp="1"/>
          </p:cNvSpPr>
          <p:nvPr>
            <p:ph type="body" sz="half" idx="13"/>
          </p:nvPr>
        </p:nvSpPr>
        <p:spPr>
          <a:xfrm>
            <a:off x="228600" y="1088136"/>
            <a:ext cx="4114800" cy="3488731"/>
          </a:xfrm>
          <a:prstGeom prst="rect">
            <a:avLst/>
          </a:prstGeom>
        </p:spPr>
        <p:txBody>
          <a:bodyPr>
            <a:normAutofit/>
          </a:bodyPr>
          <a:lstStyle/>
          <a:p>
            <a:pPr>
              <a:defRPr sz="1600"/>
            </a:pPr>
            <a:endParaRPr/>
          </a:p>
        </p:txBody>
      </p:sp>
      <p:sp>
        <p:nvSpPr>
          <p:cNvPr id="205"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12" name="Body Level One…"/>
          <p:cNvSpPr>
            <a:spLocks noGrp="1"/>
          </p:cNvSpPr>
          <p:nvPr>
            <p:ph type="body" sz="quarter" idx="1"/>
          </p:nvPr>
        </p:nvSpPr>
        <p:spPr>
          <a:xfrm>
            <a:off x="6858000" y="0"/>
            <a:ext cx="2286000" cy="2571750"/>
          </a:xfrm>
          <a:prstGeom prst="rect">
            <a:avLst/>
          </a:prstGeom>
          <a:solidFill>
            <a:srgbClr val="000000"/>
          </a:solidFill>
        </p:spPr>
        <p:txBody>
          <a:bodyPr lIns="182879" tIns="182879" rIns="182879" bIns="182879">
            <a:normAutofit/>
          </a:bodyPr>
          <a:lstStyle/>
          <a:p>
            <a:r>
              <a:t>Body Level One</a:t>
            </a:r>
          </a:p>
          <a:p>
            <a:pPr lvl="1"/>
            <a:r>
              <a:t>Body Level Two</a:t>
            </a:r>
          </a:p>
          <a:p>
            <a:pPr lvl="2"/>
            <a:r>
              <a:t>Body Level Three</a:t>
            </a:r>
          </a:p>
          <a:p>
            <a:pPr lvl="3"/>
            <a:r>
              <a:t>Body Level Four</a:t>
            </a:r>
          </a:p>
          <a:p>
            <a:pPr lvl="4"/>
            <a:r>
              <a:t>Body Level Five</a:t>
            </a:r>
          </a:p>
        </p:txBody>
      </p:sp>
      <p:sp>
        <p:nvSpPr>
          <p:cNvPr id="213" name="Title Text"/>
          <p:cNvSpPr>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
        <p:nvSpPr>
          <p:cNvPr id="214"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21" name="Body Level One…"/>
          <p:cNvSpPr>
            <a:spLocks noGrp="1"/>
          </p:cNvSpPr>
          <p:nvPr>
            <p:ph type="body" sz="quarter" idx="1"/>
          </p:nvPr>
        </p:nvSpPr>
        <p:spPr>
          <a:xfrm>
            <a:off x="6857997" y="2571750"/>
            <a:ext cx="2286001" cy="2111375"/>
          </a:xfrm>
          <a:prstGeom prst="rect">
            <a:avLst/>
          </a:prstGeom>
          <a:solidFill>
            <a:schemeClr val="accent1"/>
          </a:solidFill>
        </p:spPr>
        <p:txBody>
          <a:bodyPr lIns="182879" tIns="182879" rIns="182879" bIns="182879">
            <a:normAutofit/>
          </a:bodyPr>
          <a:lstStyle/>
          <a:p>
            <a:r>
              <a:t>Body Level One</a:t>
            </a:r>
          </a:p>
          <a:p>
            <a:pPr lvl="1"/>
            <a:r>
              <a:t>Body Level Two</a:t>
            </a:r>
          </a:p>
          <a:p>
            <a:pPr lvl="2"/>
            <a:r>
              <a:t>Body Level Three</a:t>
            </a:r>
          </a:p>
          <a:p>
            <a:pPr lvl="3"/>
            <a:r>
              <a:t>Body Level Four</a:t>
            </a:r>
          </a:p>
          <a:p>
            <a:pPr lvl="4"/>
            <a:r>
              <a:t>Body Level Five</a:t>
            </a:r>
          </a:p>
        </p:txBody>
      </p:sp>
      <p:sp>
        <p:nvSpPr>
          <p:cNvPr id="222" name="Title Text"/>
          <p:cNvSpPr>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
        <p:nvSpPr>
          <p:cNvPr id="223"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30" name="Title Text"/>
          <p:cNvSpPr>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
        <p:nvSpPr>
          <p:cNvPr id="23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46" name="Body Level One…"/>
          <p:cNvSpPr>
            <a:spLocks noGrp="1"/>
          </p:cNvSpPr>
          <p:nvPr>
            <p:ph type="body" sz="half" idx="1"/>
          </p:nvPr>
        </p:nvSpPr>
        <p:spPr>
          <a:xfrm>
            <a:off x="0" y="-2"/>
            <a:ext cx="2286000" cy="4683126"/>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47"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54" name="Title Text"/>
          <p:cNvSpPr>
            <a:spLocks noGrp="1"/>
          </p:cNvSpPr>
          <p:nvPr>
            <p:ph type="title"/>
          </p:nvPr>
        </p:nvSpPr>
        <p:spPr>
          <a:xfrm>
            <a:off x="228600" y="201168"/>
            <a:ext cx="4114800" cy="895024"/>
          </a:xfrm>
          <a:prstGeom prst="rect">
            <a:avLst/>
          </a:prstGeom>
        </p:spPr>
        <p:txBody>
          <a:bodyPr>
            <a:normAutofit/>
          </a:bodyPr>
          <a:lstStyle/>
          <a:p>
            <a:r>
              <a:t>Title Text</a:t>
            </a:r>
          </a:p>
        </p:txBody>
      </p:sp>
      <p:sp>
        <p:nvSpPr>
          <p:cNvPr id="255" name="Body Level One…"/>
          <p:cNvSpPr>
            <a:spLocks noGrp="1"/>
          </p:cNvSpPr>
          <p:nvPr>
            <p:ph type="body" sz="quarter" idx="1"/>
          </p:nvPr>
        </p:nvSpPr>
        <p:spPr>
          <a:xfrm>
            <a:off x="228600" y="1088136"/>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56"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63" name="Body Level One…"/>
          <p:cNvSpPr>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64"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278" name="Slide Number"/>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85" name="Body Level One…"/>
          <p:cNvSpPr>
            <a:spLocks noGrp="1"/>
          </p:cNvSpPr>
          <p:nvPr>
            <p:ph type="body" sz="half" idx="1"/>
          </p:nvPr>
        </p:nvSpPr>
        <p:spPr>
          <a:xfrm>
            <a:off x="228600" y="1147098"/>
            <a:ext cx="4114800" cy="3536026"/>
          </a:xfrm>
          <a:prstGeom prst="rect">
            <a:avLst/>
          </a:prstGeom>
        </p:spPr>
        <p:txBody>
          <a:bodyPr>
            <a:normAutofit/>
          </a:bodyPr>
          <a:lstStyle>
            <a:lvl1pPr>
              <a:spcBef>
                <a:spcPts val="0"/>
              </a:spcBef>
              <a:defRPr sz="1100"/>
            </a:lvl1pPr>
            <a:lvl2pPr marL="135958" indent="-135958">
              <a:spcBef>
                <a:spcPts val="0"/>
              </a:spcBef>
              <a:defRPr sz="1100"/>
            </a:lvl2pPr>
            <a:lvl3pPr marL="359795" indent="-135958">
              <a:spcBef>
                <a:spcPts val="0"/>
              </a:spcBef>
              <a:defRPr sz="1100"/>
            </a:lvl3pPr>
            <a:lvl4pPr marL="589416" indent="-132216">
              <a:spcBef>
                <a:spcPts val="0"/>
              </a:spcBef>
              <a:defRPr sz="1100"/>
            </a:lvl4pPr>
            <a:lvl5pPr marL="766195" indent="-135958">
              <a:spcBef>
                <a:spcPts val="0"/>
              </a:spcBef>
              <a:defRPr sz="1100"/>
            </a:lvl5pPr>
          </a:lstStyle>
          <a:p>
            <a:r>
              <a:t>Body Level One</a:t>
            </a:r>
          </a:p>
          <a:p>
            <a:pPr lvl="1"/>
            <a:r>
              <a:t>Body Level Two</a:t>
            </a:r>
          </a:p>
          <a:p>
            <a:pPr lvl="2"/>
            <a:r>
              <a:t>Body Level Three</a:t>
            </a:r>
          </a:p>
          <a:p>
            <a:pPr lvl="3"/>
            <a:r>
              <a:t>Body Level Four</a:t>
            </a:r>
          </a:p>
          <a:p>
            <a:pPr lvl="4"/>
            <a:r>
              <a:t>Body Level Five</a:t>
            </a:r>
          </a:p>
        </p:txBody>
      </p:sp>
      <p:sp>
        <p:nvSpPr>
          <p:cNvPr id="286" name="Title Text"/>
          <p:cNvSpPr>
            <a:spLocks noGrp="1"/>
          </p:cNvSpPr>
          <p:nvPr>
            <p:ph type="title"/>
          </p:nvPr>
        </p:nvSpPr>
        <p:spPr>
          <a:xfrm>
            <a:off x="228600" y="201168"/>
            <a:ext cx="4114800" cy="411481"/>
          </a:xfrm>
          <a:prstGeom prst="rect">
            <a:avLst/>
          </a:prstGeom>
        </p:spPr>
        <p:txBody>
          <a:bodyPr>
            <a:normAutofit/>
          </a:bodyPr>
          <a:lstStyle>
            <a:lvl1pPr>
              <a:defRPr sz="1600" b="1"/>
            </a:lvl1pPr>
          </a:lstStyle>
          <a:p>
            <a:r>
              <a:t>Title Text</a:t>
            </a:r>
          </a:p>
        </p:txBody>
      </p:sp>
      <p:sp>
        <p:nvSpPr>
          <p:cNvPr id="287"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pic>
        <p:nvPicPr>
          <p:cNvPr id="294" name="Picture 4" descr="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2" y="2186150"/>
            <a:ext cx="1292096" cy="526098"/>
          </a:xfrm>
          <a:prstGeom prst="rect">
            <a:avLst/>
          </a:prstGeom>
          <a:ln w="12700">
            <a:miter lim="400000"/>
          </a:ln>
        </p:spPr>
      </p:pic>
      <p:sp>
        <p:nvSpPr>
          <p:cNvPr id="295"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1_Divider">
    <p:bg>
      <p:bgPr>
        <a:solidFill>
          <a:srgbClr val="150957"/>
        </a:solidFill>
        <a:effectLst/>
      </p:bgPr>
    </p:bg>
    <p:spTree>
      <p:nvGrpSpPr>
        <p:cNvPr id="1" name=""/>
        <p:cNvGrpSpPr/>
        <p:nvPr/>
      </p:nvGrpSpPr>
      <p:grpSpPr>
        <a:xfrm>
          <a:off x="0" y="0"/>
          <a:ext cx="0" cy="0"/>
          <a:chOff x="0" y="0"/>
          <a:chExt cx="0" cy="0"/>
        </a:xfrm>
      </p:grpSpPr>
      <p:sp>
        <p:nvSpPr>
          <p:cNvPr id="31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12" name="Title Text"/>
          <p:cNvSpPr>
            <a:spLocks noGrp="1"/>
          </p:cNvSpPr>
          <p:nvPr>
            <p:ph type="title"/>
          </p:nvPr>
        </p:nvSpPr>
        <p:spPr>
          <a:xfrm>
            <a:off x="228600" y="201168"/>
            <a:ext cx="4114800" cy="4493753"/>
          </a:xfrm>
          <a:prstGeom prst="rect">
            <a:avLst/>
          </a:prstGeom>
        </p:spPr>
        <p:txBody>
          <a:bodyPr>
            <a:normAutofit/>
          </a:bodyPr>
          <a:lstStyle/>
          <a:p>
            <a:r>
              <a:t>Title Text</a:t>
            </a:r>
          </a:p>
        </p:txBody>
      </p:sp>
    </p:spTree>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150957"/>
        </a:solidFill>
        <a:effectLst/>
      </p:bgPr>
    </p:bg>
    <p:spTree>
      <p:nvGrpSpPr>
        <p:cNvPr id="1" name=""/>
        <p:cNvGrpSpPr/>
        <p:nvPr/>
      </p:nvGrpSpPr>
      <p:grpSpPr>
        <a:xfrm>
          <a:off x="0" y="0"/>
          <a:ext cx="0" cy="0"/>
          <a:chOff x="0" y="0"/>
          <a:chExt cx="0" cy="0"/>
        </a:xfrm>
      </p:grpSpPr>
      <p:sp>
        <p:nvSpPr>
          <p:cNvPr id="319" name="Title Text"/>
          <p:cNvSpPr>
            <a:spLocks noGrp="1"/>
          </p:cNvSpPr>
          <p:nvPr>
            <p:ph type="title"/>
          </p:nvPr>
        </p:nvSpPr>
        <p:spPr>
          <a:xfrm>
            <a:off x="228600" y="201168"/>
            <a:ext cx="4114800" cy="855726"/>
          </a:xfrm>
          <a:prstGeom prst="rect">
            <a:avLst/>
          </a:prstGeom>
        </p:spPr>
        <p:txBody>
          <a:bodyPr>
            <a:normAutofit/>
          </a:bodyPr>
          <a:lstStyle/>
          <a:p>
            <a:r>
              <a:t>Title Text</a:t>
            </a:r>
          </a:p>
        </p:txBody>
      </p:sp>
      <p:sp>
        <p:nvSpPr>
          <p:cNvPr id="320"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21" name="Body Level One…"/>
          <p:cNvSpPr>
            <a:spLocks noGrp="1"/>
          </p:cNvSpPr>
          <p:nvPr>
            <p:ph type="body" sz="half" idx="1"/>
          </p:nvPr>
        </p:nvSpPr>
        <p:spPr>
          <a:xfrm>
            <a:off x="228600" y="1261872"/>
            <a:ext cx="4114800" cy="3421254"/>
          </a:xfrm>
          <a:prstGeom prst="rect">
            <a:avLst/>
          </a:prstGeom>
        </p:spPr>
        <p:txBody>
          <a:bodyPr>
            <a:normAutofit/>
          </a:bodyPr>
          <a:lstStyle>
            <a:lvl1pPr>
              <a:spcBef>
                <a:spcPts val="0"/>
              </a:spcBef>
              <a:tabLst>
                <a:tab pos="4013200" algn="dec"/>
              </a:tabLst>
            </a:lvl1pPr>
            <a:lvl2pPr>
              <a:spcBef>
                <a:spcPts val="0"/>
              </a:spcBef>
              <a:tabLst>
                <a:tab pos="4013200" algn="dec"/>
              </a:tabLst>
            </a:lvl2pPr>
            <a:lvl3pPr>
              <a:spcBef>
                <a:spcPts val="0"/>
              </a:spcBef>
              <a:tabLst>
                <a:tab pos="4013200" algn="dec"/>
              </a:tabLst>
            </a:lvl3pPr>
            <a:lvl4pPr>
              <a:spcBef>
                <a:spcPts val="0"/>
              </a:spcBef>
              <a:tabLst>
                <a:tab pos="4013200" algn="dec"/>
              </a:tabLst>
            </a:lvl4pPr>
            <a:lvl5pPr>
              <a:spcBef>
                <a:spcPts val="0"/>
              </a:spcBef>
              <a:tabLst>
                <a:tab pos="4013200" algn="dec"/>
              </a:tabLst>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1_fact, number">
    <p:bg>
      <p:bgPr>
        <a:solidFill>
          <a:srgbClr val="150957"/>
        </a:solidFill>
        <a:effectLst/>
      </p:bgPr>
    </p:bg>
    <p:spTree>
      <p:nvGrpSpPr>
        <p:cNvPr id="1" name=""/>
        <p:cNvGrpSpPr/>
        <p:nvPr/>
      </p:nvGrpSpPr>
      <p:grpSpPr>
        <a:xfrm>
          <a:off x="0" y="0"/>
          <a:ext cx="0" cy="0"/>
          <a:chOff x="0" y="0"/>
          <a:chExt cx="0" cy="0"/>
        </a:xfrm>
      </p:grpSpPr>
      <p:sp>
        <p:nvSpPr>
          <p:cNvPr id="328" name="Title Text"/>
          <p:cNvSpPr>
            <a:spLocks noGrp="1"/>
          </p:cNvSpPr>
          <p:nvPr>
            <p:ph type="title"/>
          </p:nvPr>
        </p:nvSpPr>
        <p:spPr>
          <a:xfrm>
            <a:off x="228600" y="201168"/>
            <a:ext cx="4114800" cy="1003808"/>
          </a:xfrm>
          <a:prstGeom prst="rect">
            <a:avLst/>
          </a:prstGeom>
        </p:spPr>
        <p:txBody>
          <a:bodyPr>
            <a:normAutofit/>
          </a:bodyPr>
          <a:lstStyle>
            <a:lvl1pPr>
              <a:defRPr sz="1600"/>
            </a:lvl1pPr>
          </a:lstStyle>
          <a:p>
            <a:r>
              <a:t>Title Text</a:t>
            </a:r>
          </a:p>
        </p:txBody>
      </p:sp>
      <p:sp>
        <p:nvSpPr>
          <p:cNvPr id="329"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30"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lvl1pPr>
            <a:lvl2pPr marL="741591" indent="-741591">
              <a:lnSpc>
                <a:spcPct val="90000"/>
              </a:lnSpc>
              <a:spcBef>
                <a:spcPts val="0"/>
              </a:spcBef>
              <a:defRPr sz="6000" b="1"/>
            </a:lvl2pPr>
            <a:lvl3pPr marL="965428" indent="-741591">
              <a:lnSpc>
                <a:spcPct val="90000"/>
              </a:lnSpc>
              <a:spcBef>
                <a:spcPts val="0"/>
              </a:spcBef>
              <a:defRPr sz="6000" b="1"/>
            </a:lvl3pPr>
            <a:lvl4pPr marL="1178378" indent="-721178">
              <a:lnSpc>
                <a:spcPct val="90000"/>
              </a:lnSpc>
              <a:spcBef>
                <a:spcPts val="0"/>
              </a:spcBef>
              <a:defRPr sz="6000" b="1"/>
            </a:lvl4pPr>
            <a:lvl5pPr marL="1371828" indent="-741591">
              <a:lnSpc>
                <a:spcPct val="90000"/>
              </a:lnSpc>
              <a:spcBef>
                <a:spcPts val="0"/>
              </a:spcBef>
              <a:defRPr sz="6000" b="1"/>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
        <p:nvSpPr>
          <p:cNvPr id="12" name="Text Placeholder 11"/>
          <p:cNvSpPr>
            <a:spLocks noGrp="1"/>
          </p:cNvSpPr>
          <p:nvPr>
            <p:ph type="body" sz="quarter" idx="13"/>
          </p:nvPr>
        </p:nvSpPr>
        <p:spPr>
          <a:xfrm>
            <a:off x="228600" y="169863"/>
            <a:ext cx="4114800" cy="300037"/>
          </a:xfrm>
        </p:spPr>
        <p:txBody>
          <a:bodyPr/>
          <a:lstStyle>
            <a:lvl1pPr>
              <a:defRPr sz="1600"/>
            </a:lvl1pPr>
          </a:lstStyle>
          <a:p>
            <a:pPr lvl="0"/>
            <a:r>
              <a:rPr lang="en-US" smtClean="0"/>
              <a:t>Click to edit Master text styles</a:t>
            </a:r>
          </a:p>
        </p:txBody>
      </p:sp>
      <p:sp>
        <p:nvSpPr>
          <p:cNvPr id="7" name="Text Placeholder 6"/>
          <p:cNvSpPr>
            <a:spLocks noGrp="1"/>
          </p:cNvSpPr>
          <p:nvPr>
            <p:ph type="body" sz="quarter" idx="14"/>
          </p:nvPr>
        </p:nvSpPr>
        <p:spPr>
          <a:xfrm>
            <a:off x="228600" y="1088136"/>
            <a:ext cx="4114800" cy="3488731"/>
          </a:xfrm>
        </p:spPr>
        <p:txBody>
          <a:bodyPr/>
          <a:lstStyle>
            <a:lvl1pPr>
              <a:defRPr sz="16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1_fact, number, half-image">
    <p:bg>
      <p:bgPr>
        <a:solidFill>
          <a:srgbClr val="150957"/>
        </a:solidFill>
        <a:effectLst/>
      </p:bgPr>
    </p:bg>
    <p:spTree>
      <p:nvGrpSpPr>
        <p:cNvPr id="1" name=""/>
        <p:cNvGrpSpPr/>
        <p:nvPr/>
      </p:nvGrpSpPr>
      <p:grpSpPr>
        <a:xfrm>
          <a:off x="0" y="0"/>
          <a:ext cx="0" cy="0"/>
          <a:chOff x="0" y="0"/>
          <a:chExt cx="0" cy="0"/>
        </a:xfrm>
      </p:grpSpPr>
      <p:sp>
        <p:nvSpPr>
          <p:cNvPr id="337" name="Title Text"/>
          <p:cNvSpPr>
            <a:spLocks noGrp="1"/>
          </p:cNvSpPr>
          <p:nvPr>
            <p:ph type="title"/>
          </p:nvPr>
        </p:nvSpPr>
        <p:spPr>
          <a:xfrm>
            <a:off x="228600" y="201168"/>
            <a:ext cx="4114800" cy="1003808"/>
          </a:xfrm>
          <a:prstGeom prst="rect">
            <a:avLst/>
          </a:prstGeom>
        </p:spPr>
        <p:txBody>
          <a:bodyPr>
            <a:normAutofit/>
          </a:bodyPr>
          <a:lstStyle>
            <a:lvl1pPr>
              <a:defRPr sz="1600"/>
            </a:lvl1pPr>
          </a:lstStyle>
          <a:p>
            <a:r>
              <a:t>Title Text</a:t>
            </a:r>
          </a:p>
        </p:txBody>
      </p:sp>
      <p:sp>
        <p:nvSpPr>
          <p:cNvPr id="33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39"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lvl1pPr>
            <a:lvl2pPr marL="741591" indent="-741591">
              <a:lnSpc>
                <a:spcPct val="90000"/>
              </a:lnSpc>
              <a:spcBef>
                <a:spcPts val="0"/>
              </a:spcBef>
              <a:defRPr sz="6000" b="1"/>
            </a:lvl2pPr>
            <a:lvl3pPr marL="965428" indent="-741591">
              <a:lnSpc>
                <a:spcPct val="90000"/>
              </a:lnSpc>
              <a:spcBef>
                <a:spcPts val="0"/>
              </a:spcBef>
              <a:defRPr sz="6000" b="1"/>
            </a:lvl3pPr>
            <a:lvl4pPr marL="1178378" indent="-721178">
              <a:lnSpc>
                <a:spcPct val="90000"/>
              </a:lnSpc>
              <a:spcBef>
                <a:spcPts val="0"/>
              </a:spcBef>
              <a:defRPr sz="6000" b="1"/>
            </a:lvl4pPr>
            <a:lvl5pPr marL="1371828" indent="-741591">
              <a:lnSpc>
                <a:spcPct val="90000"/>
              </a:lnSpc>
              <a:spcBef>
                <a:spcPts val="0"/>
              </a:spcBef>
              <a:defRPr sz="6000" b="1"/>
            </a:lvl5pPr>
          </a:lstStyle>
          <a:p>
            <a:r>
              <a:t>Body Level One</a:t>
            </a:r>
          </a:p>
          <a:p>
            <a:pPr lvl="1"/>
            <a:r>
              <a:t>Body Level Two</a:t>
            </a:r>
          </a:p>
          <a:p>
            <a:pPr lvl="2"/>
            <a:r>
              <a:t>Body Level Three</a:t>
            </a:r>
          </a:p>
          <a:p>
            <a:pPr lvl="3"/>
            <a:r>
              <a:t>Body Level Four</a:t>
            </a:r>
          </a:p>
          <a:p>
            <a:pPr lvl="4"/>
            <a:r>
              <a:t>Body Level Five</a:t>
            </a:r>
          </a:p>
        </p:txBody>
      </p:sp>
      <p:sp>
        <p:nvSpPr>
          <p:cNvPr id="340" name="Picture Placeholder 5"/>
          <p:cNvSpPr>
            <a:spLocks noGrp="1"/>
          </p:cNvSpPr>
          <p:nvPr>
            <p:ph type="pic" idx="13"/>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rgbClr val="150957"/>
        </a:solidFill>
        <a:effectLst/>
      </p:bgPr>
    </p:bg>
    <p:spTree>
      <p:nvGrpSpPr>
        <p:cNvPr id="1" name=""/>
        <p:cNvGrpSpPr/>
        <p:nvPr/>
      </p:nvGrpSpPr>
      <p:grpSpPr>
        <a:xfrm>
          <a:off x="0" y="0"/>
          <a:ext cx="0" cy="0"/>
          <a:chOff x="0" y="0"/>
          <a:chExt cx="0" cy="0"/>
        </a:xfrm>
      </p:grpSpPr>
      <p:sp>
        <p:nvSpPr>
          <p:cNvPr id="347" name="Title Text"/>
          <p:cNvSpPr>
            <a:spLocks noGrp="1"/>
          </p:cNvSpPr>
          <p:nvPr>
            <p:ph type="title"/>
          </p:nvPr>
        </p:nvSpPr>
        <p:spPr>
          <a:xfrm>
            <a:off x="228600" y="201168"/>
            <a:ext cx="4114800" cy="1003808"/>
          </a:xfrm>
          <a:prstGeom prst="rect">
            <a:avLst/>
          </a:prstGeom>
        </p:spPr>
        <p:txBody>
          <a:bodyPr>
            <a:normAutofit/>
          </a:bodyPr>
          <a:lstStyle>
            <a:lvl1pPr>
              <a:defRPr sz="1600"/>
            </a:lvl1pPr>
          </a:lstStyle>
          <a:p>
            <a:r>
              <a:t>Title Text</a:t>
            </a:r>
          </a:p>
        </p:txBody>
      </p:sp>
      <p:sp>
        <p:nvSpPr>
          <p:cNvPr id="34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49"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lvl1pPr>
            <a:lvl2pPr marL="741591" indent="-741591">
              <a:lnSpc>
                <a:spcPct val="90000"/>
              </a:lnSpc>
              <a:spcBef>
                <a:spcPts val="0"/>
              </a:spcBef>
              <a:defRPr sz="6000" b="1"/>
            </a:lvl2pPr>
            <a:lvl3pPr marL="965428" indent="-741591">
              <a:lnSpc>
                <a:spcPct val="90000"/>
              </a:lnSpc>
              <a:spcBef>
                <a:spcPts val="0"/>
              </a:spcBef>
              <a:defRPr sz="6000" b="1"/>
            </a:lvl3pPr>
            <a:lvl4pPr marL="1178378" indent="-721178">
              <a:lnSpc>
                <a:spcPct val="90000"/>
              </a:lnSpc>
              <a:spcBef>
                <a:spcPts val="0"/>
              </a:spcBef>
              <a:defRPr sz="6000" b="1"/>
            </a:lvl4pPr>
            <a:lvl5pPr marL="1371828" indent="-741591">
              <a:lnSpc>
                <a:spcPct val="90000"/>
              </a:lnSpc>
              <a:spcBef>
                <a:spcPts val="0"/>
              </a:spcBef>
              <a:defRPr sz="6000" b="1"/>
            </a:lvl5pPr>
          </a:lstStyle>
          <a:p>
            <a:r>
              <a:t>Body Level One</a:t>
            </a:r>
          </a:p>
          <a:p>
            <a:pPr lvl="1"/>
            <a:r>
              <a:t>Body Level Two</a:t>
            </a:r>
          </a:p>
          <a:p>
            <a:pPr lvl="2"/>
            <a:r>
              <a:t>Body Level Three</a:t>
            </a:r>
          </a:p>
          <a:p>
            <a:pPr lvl="3"/>
            <a:r>
              <a:t>Body Level Four</a:t>
            </a:r>
          </a:p>
          <a:p>
            <a:pPr lvl="4"/>
            <a:r>
              <a:t>Body Level Five</a:t>
            </a:r>
          </a:p>
        </p:txBody>
      </p:sp>
      <p:sp>
        <p:nvSpPr>
          <p:cNvPr id="35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1_big text">
    <p:bg>
      <p:bgPr>
        <a:solidFill>
          <a:srgbClr val="150957"/>
        </a:solidFill>
        <a:effectLst/>
      </p:bgPr>
    </p:bg>
    <p:spTree>
      <p:nvGrpSpPr>
        <p:cNvPr id="1" name=""/>
        <p:cNvGrpSpPr/>
        <p:nvPr/>
      </p:nvGrpSpPr>
      <p:grpSpPr>
        <a:xfrm>
          <a:off x="0" y="0"/>
          <a:ext cx="0" cy="0"/>
          <a:chOff x="0" y="0"/>
          <a:chExt cx="0" cy="0"/>
        </a:xfrm>
      </p:grpSpPr>
      <p:sp>
        <p:nvSpPr>
          <p:cNvPr id="357" name="Title Text"/>
          <p:cNvSpPr>
            <a:spLocks noGrp="1"/>
          </p:cNvSpPr>
          <p:nvPr>
            <p:ph type="title"/>
          </p:nvPr>
        </p:nvSpPr>
        <p:spPr>
          <a:xfrm>
            <a:off x="228600" y="209550"/>
            <a:ext cx="8686800" cy="4473575"/>
          </a:xfrm>
          <a:prstGeom prst="rect">
            <a:avLst/>
          </a:prstGeom>
        </p:spPr>
        <p:txBody>
          <a:bodyPr>
            <a:normAutofit/>
          </a:bodyPr>
          <a:lstStyle>
            <a:lvl1pPr>
              <a:defRPr sz="9600" b="1"/>
            </a:lvl1pPr>
          </a:lstStyle>
          <a:p>
            <a:r>
              <a:t>Title Text</a:t>
            </a:r>
          </a:p>
        </p:txBody>
      </p:sp>
      <p:sp>
        <p:nvSpPr>
          <p:cNvPr id="35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1_quote">
    <p:bg>
      <p:bgPr>
        <a:solidFill>
          <a:srgbClr val="150957"/>
        </a:solidFill>
        <a:effectLst/>
      </p:bgPr>
    </p:bg>
    <p:spTree>
      <p:nvGrpSpPr>
        <p:cNvPr id="1" name=""/>
        <p:cNvGrpSpPr/>
        <p:nvPr/>
      </p:nvGrpSpPr>
      <p:grpSpPr>
        <a:xfrm>
          <a:off x="0" y="0"/>
          <a:ext cx="0" cy="0"/>
          <a:chOff x="0" y="0"/>
          <a:chExt cx="0" cy="0"/>
        </a:xfrm>
      </p:grpSpPr>
      <p:sp>
        <p:nvSpPr>
          <p:cNvPr id="365" name="Title Text"/>
          <p:cNvSpPr>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366"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1_section, title, text">
    <p:bg>
      <p:bgPr>
        <a:solidFill>
          <a:srgbClr val="150957"/>
        </a:solidFill>
        <a:effectLst/>
      </p:bgPr>
    </p:bg>
    <p:spTree>
      <p:nvGrpSpPr>
        <p:cNvPr id="1" name=""/>
        <p:cNvGrpSpPr/>
        <p:nvPr/>
      </p:nvGrpSpPr>
      <p:grpSpPr>
        <a:xfrm>
          <a:off x="0" y="0"/>
          <a:ext cx="0" cy="0"/>
          <a:chOff x="0" y="0"/>
          <a:chExt cx="0" cy="0"/>
        </a:xfrm>
      </p:grpSpPr>
      <p:sp>
        <p:nvSpPr>
          <p:cNvPr id="373" name="Title Text"/>
          <p:cNvSpPr>
            <a:spLocks noGrp="1"/>
          </p:cNvSpPr>
          <p:nvPr>
            <p:ph type="title"/>
          </p:nvPr>
        </p:nvSpPr>
        <p:spPr>
          <a:xfrm>
            <a:off x="228600" y="402336"/>
            <a:ext cx="4114800" cy="4328051"/>
          </a:xfrm>
          <a:prstGeom prst="rect">
            <a:avLst/>
          </a:prstGeom>
        </p:spPr>
        <p:txBody>
          <a:bodyPr>
            <a:normAutofit/>
          </a:bodyPr>
          <a:lstStyle/>
          <a:p>
            <a:r>
              <a:t>Title Text</a:t>
            </a:r>
          </a:p>
        </p:txBody>
      </p:sp>
      <p:sp>
        <p:nvSpPr>
          <p:cNvPr id="374"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75" name="Body Level One…"/>
          <p:cNvSpPr>
            <a:spLocks noGrp="1"/>
          </p:cNvSpPr>
          <p:nvPr>
            <p:ph type="body" sz="half" idx="1"/>
          </p:nvPr>
        </p:nvSpPr>
        <p:spPr>
          <a:xfrm>
            <a:off x="4800600" y="483395"/>
            <a:ext cx="4114800" cy="4199732"/>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76"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rgbClr val="150957"/>
        </a:solidFill>
        <a:effectLst/>
      </p:bgPr>
    </p:bg>
    <p:spTree>
      <p:nvGrpSpPr>
        <p:cNvPr id="1" name=""/>
        <p:cNvGrpSpPr/>
        <p:nvPr/>
      </p:nvGrpSpPr>
      <p:grpSpPr>
        <a:xfrm>
          <a:off x="0" y="0"/>
          <a:ext cx="0" cy="0"/>
          <a:chOff x="0" y="0"/>
          <a:chExt cx="0" cy="0"/>
        </a:xfrm>
      </p:grpSpPr>
      <p:sp>
        <p:nvSpPr>
          <p:cNvPr id="383" name="Title Text"/>
          <p:cNvSpPr>
            <a:spLocks noGrp="1"/>
          </p:cNvSpPr>
          <p:nvPr>
            <p:ph type="title"/>
          </p:nvPr>
        </p:nvSpPr>
        <p:spPr>
          <a:xfrm>
            <a:off x="228600" y="201168"/>
            <a:ext cx="4114800" cy="959359"/>
          </a:xfrm>
          <a:prstGeom prst="rect">
            <a:avLst/>
          </a:prstGeom>
        </p:spPr>
        <p:txBody>
          <a:bodyPr>
            <a:normAutofit/>
          </a:bodyPr>
          <a:lstStyle/>
          <a:p>
            <a:r>
              <a:t>Title Text</a:t>
            </a:r>
          </a:p>
        </p:txBody>
      </p:sp>
      <p:sp>
        <p:nvSpPr>
          <p:cNvPr id="384"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85" name="Body Level One…"/>
          <p:cNvSpPr>
            <a:spLocks noGrp="1"/>
          </p:cNvSpPr>
          <p:nvPr>
            <p:ph type="body" sz="half" idx="1"/>
          </p:nvPr>
        </p:nvSpPr>
        <p:spPr>
          <a:xfrm>
            <a:off x="228600" y="1115567"/>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86" name="Text Placeholder 9"/>
          <p:cNvSpPr>
            <a:spLocks noGrp="1"/>
          </p:cNvSpPr>
          <p:nvPr>
            <p:ph type="body" sz="half" idx="13"/>
          </p:nvPr>
        </p:nvSpPr>
        <p:spPr>
          <a:xfrm>
            <a:off x="4800600" y="1115567"/>
            <a:ext cx="4114800" cy="3585847"/>
          </a:xfrm>
          <a:prstGeom prst="rect">
            <a:avLst/>
          </a:prstGeom>
        </p:spPr>
        <p:txBody>
          <a:bodyPr>
            <a:normAutofit/>
          </a:bodyPr>
          <a:lstStyle/>
          <a:p>
            <a:pPr>
              <a:spcBef>
                <a:spcPts val="0"/>
              </a:spcBef>
            </a:pPr>
            <a:endParaRPr/>
          </a:p>
        </p:txBody>
      </p:sp>
    </p:spTree>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rgbClr val="150957"/>
        </a:solidFill>
        <a:effectLst/>
      </p:bgPr>
    </p:bg>
    <p:spTree>
      <p:nvGrpSpPr>
        <p:cNvPr id="1" name=""/>
        <p:cNvGrpSpPr/>
        <p:nvPr/>
      </p:nvGrpSpPr>
      <p:grpSpPr>
        <a:xfrm>
          <a:off x="0" y="0"/>
          <a:ext cx="0" cy="0"/>
          <a:chOff x="0" y="0"/>
          <a:chExt cx="0" cy="0"/>
        </a:xfrm>
      </p:grpSpPr>
      <p:sp>
        <p:nvSpPr>
          <p:cNvPr id="393" name="Title Text"/>
          <p:cNvSpPr>
            <a:spLocks noGrp="1"/>
          </p:cNvSpPr>
          <p:nvPr>
            <p:ph type="title"/>
          </p:nvPr>
        </p:nvSpPr>
        <p:spPr>
          <a:xfrm>
            <a:off x="228600" y="402336"/>
            <a:ext cx="6400800" cy="640081"/>
          </a:xfrm>
          <a:prstGeom prst="rect">
            <a:avLst/>
          </a:prstGeom>
        </p:spPr>
        <p:txBody>
          <a:bodyPr>
            <a:normAutofit/>
          </a:bodyPr>
          <a:lstStyle/>
          <a:p>
            <a:r>
              <a:t>Title Text</a:t>
            </a:r>
          </a:p>
        </p:txBody>
      </p:sp>
      <p:sp>
        <p:nvSpPr>
          <p:cNvPr id="394"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95" name="Body Level One…"/>
          <p:cNvSpPr>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39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397" name="Text Placeholder 6"/>
          <p:cNvSpPr>
            <a:spLocks noGrp="1"/>
          </p:cNvSpPr>
          <p:nvPr>
            <p:ph type="body" sz="half" idx="14"/>
          </p:nvPr>
        </p:nvSpPr>
        <p:spPr>
          <a:xfrm>
            <a:off x="228600" y="1093469"/>
            <a:ext cx="4114800" cy="3589656"/>
          </a:xfrm>
          <a:prstGeom prst="rect">
            <a:avLst/>
          </a:prstGeom>
        </p:spPr>
        <p:txBody>
          <a:bodyPr>
            <a:normAutofit/>
          </a:bodyPr>
          <a:lstStyle/>
          <a:p>
            <a:pPr>
              <a:defRPr sz="1600"/>
            </a:pPr>
            <a:endParaRPr/>
          </a:p>
        </p:txBody>
      </p:sp>
    </p:spTree>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rgbClr val="150957"/>
        </a:solidFill>
        <a:effectLst/>
      </p:bgPr>
    </p:bg>
    <p:spTree>
      <p:nvGrpSpPr>
        <p:cNvPr id="1" name=""/>
        <p:cNvGrpSpPr/>
        <p:nvPr/>
      </p:nvGrpSpPr>
      <p:grpSpPr>
        <a:xfrm>
          <a:off x="0" y="0"/>
          <a:ext cx="0" cy="0"/>
          <a:chOff x="0" y="0"/>
          <a:chExt cx="0" cy="0"/>
        </a:xfrm>
      </p:grpSpPr>
      <p:sp>
        <p:nvSpPr>
          <p:cNvPr id="404" name="Title Text"/>
          <p:cNvSpPr>
            <a:spLocks noGrp="1"/>
          </p:cNvSpPr>
          <p:nvPr>
            <p:ph type="title"/>
          </p:nvPr>
        </p:nvSpPr>
        <p:spPr>
          <a:xfrm>
            <a:off x="228600" y="201168"/>
            <a:ext cx="4114800" cy="502159"/>
          </a:xfrm>
          <a:prstGeom prst="rect">
            <a:avLst/>
          </a:prstGeom>
        </p:spPr>
        <p:txBody>
          <a:bodyPr>
            <a:normAutofit/>
          </a:bodyPr>
          <a:lstStyle/>
          <a:p>
            <a:r>
              <a:t>Title Text</a:t>
            </a:r>
          </a:p>
        </p:txBody>
      </p:sp>
      <p:sp>
        <p:nvSpPr>
          <p:cNvPr id="405"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06" name="Body Level One…"/>
          <p:cNvSpPr>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rgbClr val="150957"/>
        </a:solidFill>
        <a:effectLst/>
      </p:bgPr>
    </p:bg>
    <p:spTree>
      <p:nvGrpSpPr>
        <p:cNvPr id="1" name=""/>
        <p:cNvGrpSpPr/>
        <p:nvPr/>
      </p:nvGrpSpPr>
      <p:grpSpPr>
        <a:xfrm>
          <a:off x="0" y="0"/>
          <a:ext cx="0" cy="0"/>
          <a:chOff x="0" y="0"/>
          <a:chExt cx="0" cy="0"/>
        </a:xfrm>
      </p:grpSpPr>
      <p:sp>
        <p:nvSpPr>
          <p:cNvPr id="413" name="Title Text"/>
          <p:cNvSpPr>
            <a:spLocks noGrp="1"/>
          </p:cNvSpPr>
          <p:nvPr>
            <p:ph type="title"/>
          </p:nvPr>
        </p:nvSpPr>
        <p:spPr>
          <a:xfrm>
            <a:off x="228600" y="402336"/>
            <a:ext cx="6400800" cy="640081"/>
          </a:xfrm>
          <a:prstGeom prst="rect">
            <a:avLst/>
          </a:prstGeom>
        </p:spPr>
        <p:txBody>
          <a:bodyPr>
            <a:normAutofit/>
          </a:bodyPr>
          <a:lstStyle/>
          <a:p>
            <a:r>
              <a:t>Title Text</a:t>
            </a:r>
          </a:p>
        </p:txBody>
      </p:sp>
      <p:sp>
        <p:nvSpPr>
          <p:cNvPr id="414"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15" name="Body Level One…"/>
          <p:cNvSpPr>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1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17"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418"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419"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rgbClr val="150957"/>
        </a:solidFill>
        <a:effectLst/>
      </p:bgPr>
    </p:bg>
    <p:spTree>
      <p:nvGrpSpPr>
        <p:cNvPr id="1" name=""/>
        <p:cNvGrpSpPr/>
        <p:nvPr/>
      </p:nvGrpSpPr>
      <p:grpSpPr>
        <a:xfrm>
          <a:off x="0" y="0"/>
          <a:ext cx="0" cy="0"/>
          <a:chOff x="0" y="0"/>
          <a:chExt cx="0" cy="0"/>
        </a:xfrm>
      </p:grpSpPr>
      <p:sp>
        <p:nvSpPr>
          <p:cNvPr id="426" name="Title Text"/>
          <p:cNvSpPr>
            <a:spLocks noGrp="1"/>
          </p:cNvSpPr>
          <p:nvPr>
            <p:ph type="title"/>
          </p:nvPr>
        </p:nvSpPr>
        <p:spPr>
          <a:xfrm>
            <a:off x="228600" y="402336"/>
            <a:ext cx="4114800" cy="640081"/>
          </a:xfrm>
          <a:prstGeom prst="rect">
            <a:avLst/>
          </a:prstGeom>
        </p:spPr>
        <p:txBody>
          <a:bodyPr>
            <a:normAutofit/>
          </a:bodyPr>
          <a:lstStyle/>
          <a:p>
            <a:r>
              <a:t>Title Text</a:t>
            </a:r>
          </a:p>
        </p:txBody>
      </p:sp>
      <p:sp>
        <p:nvSpPr>
          <p:cNvPr id="427"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28" name="Body Level One…"/>
          <p:cNvSpPr>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429" name="Text Placeholder 6"/>
          <p:cNvSpPr>
            <a:spLocks noGrp="1"/>
          </p:cNvSpPr>
          <p:nvPr>
            <p:ph type="body" sz="half" idx="13"/>
          </p:nvPr>
        </p:nvSpPr>
        <p:spPr>
          <a:xfrm>
            <a:off x="228600" y="1097280"/>
            <a:ext cx="4114800" cy="3585846"/>
          </a:xfrm>
          <a:prstGeom prst="rect">
            <a:avLst/>
          </a:prstGeom>
        </p:spPr>
        <p:txBody>
          <a:bodyPr>
            <a:normAutofit/>
          </a:bodyPr>
          <a:lstStyle/>
          <a:p>
            <a:pPr>
              <a:defRPr sz="1600"/>
            </a:pPr>
            <a:endParaRPr/>
          </a:p>
        </p:txBody>
      </p:sp>
      <p:sp>
        <p:nvSpPr>
          <p:cNvPr id="430" name="Picture Placeholder 7"/>
          <p:cNvSpPr>
            <a:spLocks noGrp="1"/>
          </p:cNvSpPr>
          <p:nvPr>
            <p:ph type="pic" idx="14"/>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rgbClr val="150957"/>
        </a:solidFill>
        <a:effectLst/>
      </p:bgPr>
    </p:bg>
    <p:spTree>
      <p:nvGrpSpPr>
        <p:cNvPr id="1" name=""/>
        <p:cNvGrpSpPr/>
        <p:nvPr/>
      </p:nvGrpSpPr>
      <p:grpSpPr>
        <a:xfrm>
          <a:off x="0" y="0"/>
          <a:ext cx="0" cy="0"/>
          <a:chOff x="0" y="0"/>
          <a:chExt cx="0" cy="0"/>
        </a:xfrm>
      </p:grpSpPr>
      <p:sp>
        <p:nvSpPr>
          <p:cNvPr id="437" name="Title Text"/>
          <p:cNvSpPr>
            <a:spLocks noGrp="1"/>
          </p:cNvSpPr>
          <p:nvPr>
            <p:ph type="title"/>
          </p:nvPr>
        </p:nvSpPr>
        <p:spPr>
          <a:xfrm>
            <a:off x="228600" y="201168"/>
            <a:ext cx="4114800" cy="640081"/>
          </a:xfrm>
          <a:prstGeom prst="rect">
            <a:avLst/>
          </a:prstGeom>
        </p:spPr>
        <p:txBody>
          <a:bodyPr>
            <a:normAutofit/>
          </a:bodyPr>
          <a:lstStyle/>
          <a:p>
            <a:r>
              <a:t>Title Text</a:t>
            </a:r>
          </a:p>
        </p:txBody>
      </p:sp>
      <p:sp>
        <p:nvSpPr>
          <p:cNvPr id="43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39" name="Body Level One…"/>
          <p:cNvSpPr>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40" name="Text Placeholder 7"/>
          <p:cNvSpPr>
            <a:spLocks noGrp="1"/>
          </p:cNvSpPr>
          <p:nvPr>
            <p:ph type="body" sz="quarter" idx="13"/>
          </p:nvPr>
        </p:nvSpPr>
        <p:spPr>
          <a:xfrm>
            <a:off x="2514600" y="1097278"/>
            <a:ext cx="1828800" cy="3585847"/>
          </a:xfrm>
          <a:prstGeom prst="rect">
            <a:avLst/>
          </a:prstGeom>
        </p:spPr>
        <p:txBody>
          <a:bodyPr>
            <a:normAutofit/>
          </a:bodyPr>
          <a:lstStyle/>
          <a:p>
            <a:pPr>
              <a:defRPr sz="1600"/>
            </a:pPr>
            <a:endParaRPr/>
          </a:p>
        </p:txBody>
      </p:sp>
      <p:sp>
        <p:nvSpPr>
          <p:cNvPr id="441" name="Picture Placeholder 8"/>
          <p:cNvSpPr>
            <a:spLocks noGrp="1"/>
          </p:cNvSpPr>
          <p:nvPr>
            <p:ph type="pic" idx="14"/>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rgbClr val="150957"/>
        </a:solidFill>
        <a:effectLst/>
      </p:bgPr>
    </p:bg>
    <p:spTree>
      <p:nvGrpSpPr>
        <p:cNvPr id="1" name=""/>
        <p:cNvGrpSpPr/>
        <p:nvPr/>
      </p:nvGrpSpPr>
      <p:grpSpPr>
        <a:xfrm>
          <a:off x="0" y="0"/>
          <a:ext cx="0" cy="0"/>
          <a:chOff x="0" y="0"/>
          <a:chExt cx="0" cy="0"/>
        </a:xfrm>
      </p:grpSpPr>
      <p:sp>
        <p:nvSpPr>
          <p:cNvPr id="448" name="Title Text"/>
          <p:cNvSpPr>
            <a:spLocks noGrp="1"/>
          </p:cNvSpPr>
          <p:nvPr>
            <p:ph type="title"/>
          </p:nvPr>
        </p:nvSpPr>
        <p:spPr>
          <a:xfrm>
            <a:off x="228600" y="1024127"/>
            <a:ext cx="4114800" cy="3566161"/>
          </a:xfrm>
          <a:prstGeom prst="rect">
            <a:avLst/>
          </a:prstGeom>
        </p:spPr>
        <p:txBody>
          <a:bodyPr>
            <a:normAutofit/>
          </a:bodyPr>
          <a:lstStyle/>
          <a:p>
            <a:r>
              <a:t>Title Text</a:t>
            </a:r>
          </a:p>
        </p:txBody>
      </p:sp>
      <p:sp>
        <p:nvSpPr>
          <p:cNvPr id="449"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50" name="Body Level One…"/>
          <p:cNvSpPr>
            <a:spLocks noGrp="1"/>
          </p:cNvSpPr>
          <p:nvPr>
            <p:ph type="body" sz="quarter" idx="1"/>
          </p:nvPr>
        </p:nvSpPr>
        <p:spPr>
          <a:xfrm>
            <a:off x="4800600" y="1089177"/>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5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52" name="Text Placeholder 9"/>
          <p:cNvSpPr>
            <a:spLocks noGrp="1"/>
          </p:cNvSpPr>
          <p:nvPr>
            <p:ph type="body" sz="quarter" idx="14"/>
          </p:nvPr>
        </p:nvSpPr>
        <p:spPr>
          <a:xfrm>
            <a:off x="7086600" y="1089176"/>
            <a:ext cx="1828800" cy="3501447"/>
          </a:xfrm>
          <a:prstGeom prst="rect">
            <a:avLst/>
          </a:prstGeom>
        </p:spPr>
        <p:txBody>
          <a:bodyPr>
            <a:normAutofit/>
          </a:bodyPr>
          <a:lstStyle/>
          <a:p>
            <a:pPr>
              <a:defRPr sz="1600"/>
            </a:pPr>
            <a:endParaRPr/>
          </a:p>
        </p:txBody>
      </p:sp>
    </p:spTree>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rgbClr val="150957"/>
        </a:solidFill>
        <a:effectLst/>
      </p:bgPr>
    </p:bg>
    <p:spTree>
      <p:nvGrpSpPr>
        <p:cNvPr id="1" name=""/>
        <p:cNvGrpSpPr/>
        <p:nvPr/>
      </p:nvGrpSpPr>
      <p:grpSpPr>
        <a:xfrm>
          <a:off x="0" y="0"/>
          <a:ext cx="0" cy="0"/>
          <a:chOff x="0" y="0"/>
          <a:chExt cx="0" cy="0"/>
        </a:xfrm>
      </p:grpSpPr>
      <p:sp>
        <p:nvSpPr>
          <p:cNvPr id="459"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defRPr>
            </a:pPr>
            <a:endParaRPr sz="1200">
              <a:solidFill>
                <a:srgbClr val="FFFFFF"/>
              </a:solidFill>
            </a:endParaRPr>
          </a:p>
        </p:txBody>
      </p:sp>
      <p:sp>
        <p:nvSpPr>
          <p:cNvPr id="460" name="Title Text"/>
          <p:cNvSpPr>
            <a:spLocks noGrp="1"/>
          </p:cNvSpPr>
          <p:nvPr>
            <p:ph type="title"/>
          </p:nvPr>
        </p:nvSpPr>
        <p:spPr>
          <a:xfrm>
            <a:off x="228600" y="1024127"/>
            <a:ext cx="4114800" cy="3566161"/>
          </a:xfrm>
          <a:prstGeom prst="rect">
            <a:avLst/>
          </a:prstGeom>
        </p:spPr>
        <p:txBody>
          <a:bodyPr>
            <a:normAutofit/>
          </a:bodyPr>
          <a:lstStyle/>
          <a:p>
            <a:r>
              <a:t>Title Text</a:t>
            </a:r>
          </a:p>
        </p:txBody>
      </p:sp>
      <p:sp>
        <p:nvSpPr>
          <p:cNvPr id="46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62" name="Body Level One…"/>
          <p:cNvSpPr>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46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title, image">
    <p:bg>
      <p:bgPr>
        <a:solidFill>
          <a:srgbClr val="150957"/>
        </a:solidFill>
        <a:effectLst/>
      </p:bgPr>
    </p:bg>
    <p:spTree>
      <p:nvGrpSpPr>
        <p:cNvPr id="1" name=""/>
        <p:cNvGrpSpPr/>
        <p:nvPr/>
      </p:nvGrpSpPr>
      <p:grpSpPr>
        <a:xfrm>
          <a:off x="0" y="0"/>
          <a:ext cx="0" cy="0"/>
          <a:chOff x="0" y="0"/>
          <a:chExt cx="0" cy="0"/>
        </a:xfrm>
      </p:grpSpPr>
      <p:sp>
        <p:nvSpPr>
          <p:cNvPr id="470" name="Title Text"/>
          <p:cNvSpPr>
            <a:spLocks noGrp="1"/>
          </p:cNvSpPr>
          <p:nvPr>
            <p:ph type="title"/>
          </p:nvPr>
        </p:nvSpPr>
        <p:spPr>
          <a:xfrm>
            <a:off x="228600" y="201168"/>
            <a:ext cx="4114800" cy="4402900"/>
          </a:xfrm>
          <a:prstGeom prst="rect">
            <a:avLst/>
          </a:prstGeom>
        </p:spPr>
        <p:txBody>
          <a:bodyPr>
            <a:normAutofit/>
          </a:bodyPr>
          <a:lstStyle/>
          <a:p>
            <a:r>
              <a:t>Title Text</a:t>
            </a:r>
          </a:p>
        </p:txBody>
      </p:sp>
      <p:sp>
        <p:nvSpPr>
          <p:cNvPr id="471"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72" name="Picture Placeholder 7"/>
          <p:cNvSpPr>
            <a:spLocks noGrp="1"/>
          </p:cNvSpPr>
          <p:nvPr>
            <p:ph type="pic" idx="13"/>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1_title, half-blank area">
    <p:bg>
      <p:bgPr>
        <a:solidFill>
          <a:srgbClr val="150957"/>
        </a:solidFill>
        <a:effectLst/>
      </p:bgPr>
    </p:bg>
    <p:spTree>
      <p:nvGrpSpPr>
        <p:cNvPr id="1" name=""/>
        <p:cNvGrpSpPr/>
        <p:nvPr/>
      </p:nvGrpSpPr>
      <p:grpSpPr>
        <a:xfrm>
          <a:off x="0" y="0"/>
          <a:ext cx="0" cy="0"/>
          <a:chOff x="0" y="0"/>
          <a:chExt cx="0" cy="0"/>
        </a:xfrm>
      </p:grpSpPr>
      <p:sp>
        <p:nvSpPr>
          <p:cNvPr id="479" name="Title Text"/>
          <p:cNvSpPr>
            <a:spLocks noGrp="1"/>
          </p:cNvSpPr>
          <p:nvPr>
            <p:ph type="title"/>
          </p:nvPr>
        </p:nvSpPr>
        <p:spPr>
          <a:xfrm>
            <a:off x="228600" y="201168"/>
            <a:ext cx="4114800" cy="4402900"/>
          </a:xfrm>
          <a:prstGeom prst="rect">
            <a:avLst/>
          </a:prstGeom>
        </p:spPr>
        <p:txBody>
          <a:bodyPr>
            <a:normAutofit/>
          </a:bodyPr>
          <a:lstStyle/>
          <a:p>
            <a:r>
              <a:t>Title Text</a:t>
            </a:r>
          </a:p>
        </p:txBody>
      </p:sp>
      <p:sp>
        <p:nvSpPr>
          <p:cNvPr id="480"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titel, blank">
    <p:bg>
      <p:bgPr>
        <a:solidFill>
          <a:srgbClr val="150957"/>
        </a:solidFill>
        <a:effectLst/>
      </p:bgPr>
    </p:bg>
    <p:spTree>
      <p:nvGrpSpPr>
        <p:cNvPr id="1" name=""/>
        <p:cNvGrpSpPr/>
        <p:nvPr/>
      </p:nvGrpSpPr>
      <p:grpSpPr>
        <a:xfrm>
          <a:off x="0" y="0"/>
          <a:ext cx="0" cy="0"/>
          <a:chOff x="0" y="0"/>
          <a:chExt cx="0" cy="0"/>
        </a:xfrm>
      </p:grpSpPr>
      <p:sp>
        <p:nvSpPr>
          <p:cNvPr id="487" name="Title Text"/>
          <p:cNvSpPr>
            <a:spLocks noGrp="1"/>
          </p:cNvSpPr>
          <p:nvPr>
            <p:ph type="title"/>
          </p:nvPr>
        </p:nvSpPr>
        <p:spPr>
          <a:xfrm>
            <a:off x="228600" y="201168"/>
            <a:ext cx="4114800" cy="381001"/>
          </a:xfrm>
          <a:prstGeom prst="rect">
            <a:avLst/>
          </a:prstGeom>
        </p:spPr>
        <p:txBody>
          <a:bodyPr>
            <a:normAutofit/>
          </a:bodyPr>
          <a:lstStyle/>
          <a:p>
            <a:r>
              <a:t>Title Text</a:t>
            </a:r>
          </a:p>
        </p:txBody>
      </p:sp>
      <p:sp>
        <p:nvSpPr>
          <p:cNvPr id="48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insight, text, boxes">
    <p:bg>
      <p:bgPr>
        <a:solidFill>
          <a:srgbClr val="150957"/>
        </a:solidFill>
        <a:effectLst/>
      </p:bgPr>
    </p:bg>
    <p:spTree>
      <p:nvGrpSpPr>
        <p:cNvPr id="1" name=""/>
        <p:cNvGrpSpPr/>
        <p:nvPr/>
      </p:nvGrpSpPr>
      <p:grpSpPr>
        <a:xfrm>
          <a:off x="0" y="0"/>
          <a:ext cx="0" cy="0"/>
          <a:chOff x="0" y="0"/>
          <a:chExt cx="0" cy="0"/>
        </a:xfrm>
      </p:grpSpPr>
      <p:sp>
        <p:nvSpPr>
          <p:cNvPr id="495"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496" name="Body Level One…"/>
          <p:cNvSpPr>
            <a:spLocks noGrp="1"/>
          </p:cNvSpPr>
          <p:nvPr>
            <p:ph type="body" sz="quarter" idx="1"/>
          </p:nvPr>
        </p:nvSpPr>
        <p:spPr>
          <a:xfrm>
            <a:off x="228600" y="169862"/>
            <a:ext cx="4114800" cy="30003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497" name="Text Placeholder 6"/>
          <p:cNvSpPr>
            <a:spLocks noGrp="1"/>
          </p:cNvSpPr>
          <p:nvPr>
            <p:ph type="body" sz="half" idx="13"/>
          </p:nvPr>
        </p:nvSpPr>
        <p:spPr>
          <a:xfrm>
            <a:off x="228600" y="1088136"/>
            <a:ext cx="4114800" cy="3488731"/>
          </a:xfrm>
          <a:prstGeom prst="rect">
            <a:avLst/>
          </a:prstGeom>
        </p:spPr>
        <p:txBody>
          <a:bodyPr>
            <a:normAutofit/>
          </a:bodyPr>
          <a:lstStyle/>
          <a:p>
            <a:pPr>
              <a:defRPr sz="1600"/>
            </a:pPr>
            <a:endParaRPr/>
          </a:p>
        </p:txBody>
      </p:sp>
    </p:spTree>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boxes (3 med, 2 small)">
    <p:bg>
      <p:bgPr>
        <a:solidFill>
          <a:srgbClr val="150957"/>
        </a:solidFill>
        <a:effectLst/>
      </p:bgPr>
    </p:bg>
    <p:spTree>
      <p:nvGrpSpPr>
        <p:cNvPr id="1" name=""/>
        <p:cNvGrpSpPr/>
        <p:nvPr/>
      </p:nvGrpSpPr>
      <p:grpSpPr>
        <a:xfrm>
          <a:off x="0" y="0"/>
          <a:ext cx="0" cy="0"/>
          <a:chOff x="0" y="0"/>
          <a:chExt cx="0" cy="0"/>
        </a:xfrm>
      </p:grpSpPr>
      <p:sp>
        <p:nvSpPr>
          <p:cNvPr id="504"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05" name="Body Level One…"/>
          <p:cNvSpPr>
            <a:spLocks noGrp="1"/>
          </p:cNvSpPr>
          <p:nvPr>
            <p:ph type="body" sz="quarter" idx="1"/>
          </p:nvPr>
        </p:nvSpPr>
        <p:spPr>
          <a:xfrm>
            <a:off x="6858000" y="0"/>
            <a:ext cx="2286000" cy="2571750"/>
          </a:xfrm>
          <a:prstGeom prst="rect">
            <a:avLst/>
          </a:prstGeom>
          <a:solidFill>
            <a:srgbClr val="000000"/>
          </a:solidFill>
        </p:spPr>
        <p:txBody>
          <a:bodyPr lIns="182879" tIns="182879" rIns="182879" bIns="182879">
            <a:normAutofit/>
          </a:bodyPr>
          <a:lstStyle/>
          <a:p>
            <a:r>
              <a:t>Body Level One</a:t>
            </a:r>
          </a:p>
          <a:p>
            <a:pPr lvl="1"/>
            <a:r>
              <a:t>Body Level Two</a:t>
            </a:r>
          </a:p>
          <a:p>
            <a:pPr lvl="2"/>
            <a:r>
              <a:t>Body Level Three</a:t>
            </a:r>
          </a:p>
          <a:p>
            <a:pPr lvl="3"/>
            <a:r>
              <a:t>Body Level Four</a:t>
            </a:r>
          </a:p>
          <a:p>
            <a:pPr lvl="4"/>
            <a:r>
              <a:t>Body Level Five</a:t>
            </a:r>
          </a:p>
        </p:txBody>
      </p:sp>
      <p:sp>
        <p:nvSpPr>
          <p:cNvPr id="506" name="Title Text"/>
          <p:cNvSpPr>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rgbClr val="150957"/>
        </a:solidFill>
        <a:effectLst/>
      </p:bgPr>
    </p:bg>
    <p:spTree>
      <p:nvGrpSpPr>
        <p:cNvPr id="1" name=""/>
        <p:cNvGrpSpPr/>
        <p:nvPr/>
      </p:nvGrpSpPr>
      <p:grpSpPr>
        <a:xfrm>
          <a:off x="0" y="0"/>
          <a:ext cx="0" cy="0"/>
          <a:chOff x="0" y="0"/>
          <a:chExt cx="0" cy="0"/>
        </a:xfrm>
      </p:grpSpPr>
      <p:sp>
        <p:nvSpPr>
          <p:cNvPr id="513"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14" name="Body Level One…"/>
          <p:cNvSpPr>
            <a:spLocks noGrp="1"/>
          </p:cNvSpPr>
          <p:nvPr>
            <p:ph type="body" sz="quarter" idx="1"/>
          </p:nvPr>
        </p:nvSpPr>
        <p:spPr>
          <a:xfrm>
            <a:off x="6857997" y="2571750"/>
            <a:ext cx="2286001" cy="2111375"/>
          </a:xfrm>
          <a:prstGeom prst="rect">
            <a:avLst/>
          </a:prstGeom>
          <a:solidFill>
            <a:schemeClr val="accent1"/>
          </a:solidFill>
        </p:spPr>
        <p:txBody>
          <a:bodyPr lIns="182879" tIns="182879" rIns="182879" bIns="182879">
            <a:normAutofit/>
          </a:bodyPr>
          <a:lstStyle/>
          <a:p>
            <a:r>
              <a:t>Body Level One</a:t>
            </a:r>
          </a:p>
          <a:p>
            <a:pPr lvl="1"/>
            <a:r>
              <a:t>Body Level Two</a:t>
            </a:r>
          </a:p>
          <a:p>
            <a:pPr lvl="2"/>
            <a:r>
              <a:t>Body Level Three</a:t>
            </a:r>
          </a:p>
          <a:p>
            <a:pPr lvl="3"/>
            <a:r>
              <a:t>Body Level Four</a:t>
            </a:r>
          </a:p>
          <a:p>
            <a:pPr lvl="4"/>
            <a:r>
              <a:t>Body Level Five</a:t>
            </a:r>
          </a:p>
        </p:txBody>
      </p:sp>
      <p:sp>
        <p:nvSpPr>
          <p:cNvPr id="515" name="Title Text"/>
          <p:cNvSpPr>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rgbClr val="150957"/>
        </a:solidFill>
        <a:effectLst/>
      </p:bgPr>
    </p:bg>
    <p:spTree>
      <p:nvGrpSpPr>
        <p:cNvPr id="1" name=""/>
        <p:cNvGrpSpPr/>
        <p:nvPr/>
      </p:nvGrpSpPr>
      <p:grpSpPr>
        <a:xfrm>
          <a:off x="0" y="0"/>
          <a:ext cx="0" cy="0"/>
          <a:chOff x="0" y="0"/>
          <a:chExt cx="0" cy="0"/>
        </a:xfrm>
      </p:grpSpPr>
      <p:sp>
        <p:nvSpPr>
          <p:cNvPr id="522"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23" name="Title Text"/>
          <p:cNvSpPr>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rgbClr val="150957"/>
        </a:solidFill>
        <a:effectLst/>
      </p:bgPr>
    </p:bg>
    <p:spTree>
      <p:nvGrpSpPr>
        <p:cNvPr id="1" name=""/>
        <p:cNvGrpSpPr/>
        <p:nvPr/>
      </p:nvGrpSpPr>
      <p:grpSpPr>
        <a:xfrm>
          <a:off x="0" y="0"/>
          <a:ext cx="0" cy="0"/>
          <a:chOff x="0" y="0"/>
          <a:chExt cx="0" cy="0"/>
        </a:xfrm>
      </p:grpSpPr>
      <p:sp>
        <p:nvSpPr>
          <p:cNvPr id="530"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31" name="Body Level One…"/>
          <p:cNvSpPr>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1_boxes (4 tall)">
    <p:bg>
      <p:bgPr>
        <a:solidFill>
          <a:srgbClr val="150957"/>
        </a:solidFill>
        <a:effectLst/>
      </p:bgPr>
    </p:bg>
    <p:spTree>
      <p:nvGrpSpPr>
        <p:cNvPr id="1" name=""/>
        <p:cNvGrpSpPr/>
        <p:nvPr/>
      </p:nvGrpSpPr>
      <p:grpSpPr>
        <a:xfrm>
          <a:off x="0" y="0"/>
          <a:ext cx="0" cy="0"/>
          <a:chOff x="0" y="0"/>
          <a:chExt cx="0" cy="0"/>
        </a:xfrm>
      </p:grpSpPr>
      <p:sp>
        <p:nvSpPr>
          <p:cNvPr id="538"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39" name="Body Level One…"/>
          <p:cNvSpPr>
            <a:spLocks noGrp="1"/>
          </p:cNvSpPr>
          <p:nvPr>
            <p:ph type="body" sz="half" idx="1"/>
          </p:nvPr>
        </p:nvSpPr>
        <p:spPr>
          <a:xfrm>
            <a:off x="0" y="-2"/>
            <a:ext cx="2286000" cy="4683126"/>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graph">
    <p:bg>
      <p:bgPr>
        <a:solidFill>
          <a:srgbClr val="150957"/>
        </a:solidFill>
        <a:effectLst/>
      </p:bgPr>
    </p:bg>
    <p:spTree>
      <p:nvGrpSpPr>
        <p:cNvPr id="1" name=""/>
        <p:cNvGrpSpPr/>
        <p:nvPr/>
      </p:nvGrpSpPr>
      <p:grpSpPr>
        <a:xfrm>
          <a:off x="0" y="0"/>
          <a:ext cx="0" cy="0"/>
          <a:chOff x="0" y="0"/>
          <a:chExt cx="0" cy="0"/>
        </a:xfrm>
      </p:grpSpPr>
      <p:sp>
        <p:nvSpPr>
          <p:cNvPr id="546" name="Title Text"/>
          <p:cNvSpPr>
            <a:spLocks noGrp="1"/>
          </p:cNvSpPr>
          <p:nvPr>
            <p:ph type="title"/>
          </p:nvPr>
        </p:nvSpPr>
        <p:spPr>
          <a:xfrm>
            <a:off x="228600" y="201168"/>
            <a:ext cx="4114800" cy="895024"/>
          </a:xfrm>
          <a:prstGeom prst="rect">
            <a:avLst/>
          </a:prstGeom>
        </p:spPr>
        <p:txBody>
          <a:bodyPr>
            <a:normAutofit/>
          </a:bodyPr>
          <a:lstStyle/>
          <a:p>
            <a:r>
              <a:t>Title Text</a:t>
            </a:r>
          </a:p>
        </p:txBody>
      </p:sp>
      <p:sp>
        <p:nvSpPr>
          <p:cNvPr id="547"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48" name="Body Level One…"/>
          <p:cNvSpPr>
            <a:spLocks noGrp="1"/>
          </p:cNvSpPr>
          <p:nvPr>
            <p:ph type="body" sz="quarter" idx="1"/>
          </p:nvPr>
        </p:nvSpPr>
        <p:spPr>
          <a:xfrm>
            <a:off x="228600" y="1088136"/>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1_table">
    <p:bg>
      <p:bgPr>
        <a:solidFill>
          <a:srgbClr val="150957"/>
        </a:solidFill>
        <a:effectLst/>
      </p:bgPr>
    </p:bg>
    <p:spTree>
      <p:nvGrpSpPr>
        <p:cNvPr id="1" name=""/>
        <p:cNvGrpSpPr/>
        <p:nvPr/>
      </p:nvGrpSpPr>
      <p:grpSpPr>
        <a:xfrm>
          <a:off x="0" y="0"/>
          <a:ext cx="0" cy="0"/>
          <a:chOff x="0" y="0"/>
          <a:chExt cx="0" cy="0"/>
        </a:xfrm>
      </p:grpSpPr>
      <p:sp>
        <p:nvSpPr>
          <p:cNvPr id="555"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56" name="Body Level One…"/>
          <p:cNvSpPr>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1_blank (with footer)">
    <p:bg>
      <p:bgPr>
        <a:solidFill>
          <a:srgbClr val="150957"/>
        </a:solidFill>
        <a:effectLst/>
      </p:bgPr>
    </p:bg>
    <p:spTree>
      <p:nvGrpSpPr>
        <p:cNvPr id="1" name=""/>
        <p:cNvGrpSpPr/>
        <p:nvPr/>
      </p:nvGrpSpPr>
      <p:grpSpPr>
        <a:xfrm>
          <a:off x="0" y="0"/>
          <a:ext cx="0" cy="0"/>
          <a:chOff x="0" y="0"/>
          <a:chExt cx="0" cy="0"/>
        </a:xfrm>
      </p:grpSpPr>
      <p:sp>
        <p:nvSpPr>
          <p:cNvPr id="563"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blank (no footer)">
    <p:bg>
      <p:bgPr>
        <a:solidFill>
          <a:srgbClr val="150957"/>
        </a:solidFill>
        <a:effectLst/>
      </p:bgPr>
    </p:bg>
    <p:spTree>
      <p:nvGrpSpPr>
        <p:cNvPr id="1" name=""/>
        <p:cNvGrpSpPr/>
        <p:nvPr/>
      </p:nvGrpSpPr>
      <p:grpSpPr>
        <a:xfrm>
          <a:off x="0" y="0"/>
          <a:ext cx="0" cy="0"/>
          <a:chOff x="0" y="0"/>
          <a:chExt cx="0" cy="0"/>
        </a:xfrm>
      </p:grpSpPr>
      <p:sp>
        <p:nvSpPr>
          <p:cNvPr id="570" name="Slide Number"/>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thank you">
    <p:bg>
      <p:bgPr>
        <a:solidFill>
          <a:srgbClr val="150957"/>
        </a:solidFill>
        <a:effectLst/>
      </p:bgPr>
    </p:bg>
    <p:spTree>
      <p:nvGrpSpPr>
        <p:cNvPr id="1" name=""/>
        <p:cNvGrpSpPr/>
        <p:nvPr/>
      </p:nvGrpSpPr>
      <p:grpSpPr>
        <a:xfrm>
          <a:off x="0" y="0"/>
          <a:ext cx="0" cy="0"/>
          <a:chOff x="0" y="0"/>
          <a:chExt cx="0" cy="0"/>
        </a:xfrm>
      </p:grpSpPr>
      <p:sp>
        <p:nvSpPr>
          <p:cNvPr id="577"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578" name="Body Level One…"/>
          <p:cNvSpPr>
            <a:spLocks noGrp="1"/>
          </p:cNvSpPr>
          <p:nvPr>
            <p:ph type="body" sz="half" idx="1"/>
          </p:nvPr>
        </p:nvSpPr>
        <p:spPr>
          <a:xfrm>
            <a:off x="228600" y="1147098"/>
            <a:ext cx="4114800" cy="3536026"/>
          </a:xfrm>
          <a:prstGeom prst="rect">
            <a:avLst/>
          </a:prstGeom>
        </p:spPr>
        <p:txBody>
          <a:bodyPr>
            <a:normAutofit/>
          </a:bodyPr>
          <a:lstStyle>
            <a:lvl1pPr>
              <a:spcBef>
                <a:spcPts val="0"/>
              </a:spcBef>
              <a:defRPr sz="1100"/>
            </a:lvl1pPr>
            <a:lvl2pPr marL="135958" indent="-135958">
              <a:spcBef>
                <a:spcPts val="0"/>
              </a:spcBef>
              <a:defRPr sz="1100"/>
            </a:lvl2pPr>
            <a:lvl3pPr marL="359795" indent="-135958">
              <a:spcBef>
                <a:spcPts val="0"/>
              </a:spcBef>
              <a:defRPr sz="1100"/>
            </a:lvl3pPr>
            <a:lvl4pPr marL="589416" indent="-132216">
              <a:spcBef>
                <a:spcPts val="0"/>
              </a:spcBef>
              <a:defRPr sz="1100"/>
            </a:lvl4pPr>
            <a:lvl5pPr marL="766195" indent="-135958">
              <a:spcBef>
                <a:spcPts val="0"/>
              </a:spcBef>
              <a:defRPr sz="1100"/>
            </a:lvl5pPr>
          </a:lstStyle>
          <a:p>
            <a:r>
              <a:t>Body Level One</a:t>
            </a:r>
          </a:p>
          <a:p>
            <a:pPr lvl="1"/>
            <a:r>
              <a:t>Body Level Two</a:t>
            </a:r>
          </a:p>
          <a:p>
            <a:pPr lvl="2"/>
            <a:r>
              <a:t>Body Level Three</a:t>
            </a:r>
          </a:p>
          <a:p>
            <a:pPr lvl="3"/>
            <a:r>
              <a:t>Body Level Four</a:t>
            </a:r>
          </a:p>
          <a:p>
            <a:pPr lvl="4"/>
            <a:r>
              <a:t>Body Level Five</a:t>
            </a:r>
          </a:p>
        </p:txBody>
      </p:sp>
      <p:sp>
        <p:nvSpPr>
          <p:cNvPr id="579" name="Title Text"/>
          <p:cNvSpPr>
            <a:spLocks noGrp="1"/>
          </p:cNvSpPr>
          <p:nvPr>
            <p:ph type="title"/>
          </p:nvPr>
        </p:nvSpPr>
        <p:spPr>
          <a:xfrm>
            <a:off x="228600" y="201168"/>
            <a:ext cx="4114800" cy="411481"/>
          </a:xfrm>
          <a:prstGeom prst="rect">
            <a:avLst/>
          </a:prstGeom>
        </p:spPr>
        <p:txBody>
          <a:bodyPr>
            <a:normAutofit/>
          </a:bodyPr>
          <a:lstStyle>
            <a:lvl1pPr>
              <a:defRPr sz="1600" b="1"/>
            </a:lvl1pPr>
          </a:lstStyle>
          <a:p>
            <a:r>
              <a:t>Title Text</a:t>
            </a:r>
          </a:p>
        </p:txBody>
      </p:sp>
    </p:spTree>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1_ibm sign-off">
    <p:bg>
      <p:bgPr>
        <a:solidFill>
          <a:srgbClr val="150957"/>
        </a:solidFill>
        <a:effectLst/>
      </p:bgPr>
    </p:bg>
    <p:spTree>
      <p:nvGrpSpPr>
        <p:cNvPr id="1" name=""/>
        <p:cNvGrpSpPr/>
        <p:nvPr/>
      </p:nvGrpSpPr>
      <p:grpSpPr>
        <a:xfrm>
          <a:off x="0" y="0"/>
          <a:ext cx="0" cy="0"/>
          <a:chOff x="0" y="0"/>
          <a:chExt cx="0" cy="0"/>
        </a:xfrm>
      </p:grpSpPr>
      <p:sp>
        <p:nvSpPr>
          <p:cNvPr id="586"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pic>
        <p:nvPicPr>
          <p:cNvPr id="587" name="Picture 4" descr="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2" y="2186150"/>
            <a:ext cx="1292096" cy="526098"/>
          </a:xfrm>
          <a:prstGeom prst="rect">
            <a:avLst/>
          </a:prstGeom>
          <a:ln w="12700">
            <a:miter lim="400000"/>
          </a:ln>
        </p:spPr>
      </p:pic>
    </p:spTree>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Title and Table">
    <p:bg>
      <p:bgPr>
        <a:solidFill>
          <a:srgbClr val="150957"/>
        </a:solidFill>
        <a:effectLst/>
      </p:bgPr>
    </p:bg>
    <p:spTree>
      <p:nvGrpSpPr>
        <p:cNvPr id="1" name=""/>
        <p:cNvGrpSpPr/>
        <p:nvPr/>
      </p:nvGrpSpPr>
      <p:grpSpPr>
        <a:xfrm>
          <a:off x="0" y="0"/>
          <a:ext cx="0" cy="0"/>
          <a:chOff x="0" y="0"/>
          <a:chExt cx="0" cy="0"/>
        </a:xfrm>
      </p:grpSpPr>
      <p:sp>
        <p:nvSpPr>
          <p:cNvPr id="594" name="Title Text"/>
          <p:cNvSpPr>
            <a:spLocks noGrp="1"/>
          </p:cNvSpPr>
          <p:nvPr>
            <p:ph type="title"/>
          </p:nvPr>
        </p:nvSpPr>
        <p:spPr>
          <a:xfrm>
            <a:off x="153989" y="653653"/>
            <a:ext cx="8245476" cy="373858"/>
          </a:xfrm>
          <a:prstGeom prst="rect">
            <a:avLst/>
          </a:prstGeom>
        </p:spPr>
        <p:txBody>
          <a:bodyPr>
            <a:normAutofit/>
          </a:bodyPr>
          <a:lstStyle/>
          <a:p>
            <a:r>
              <a:t>Title Text</a:t>
            </a:r>
          </a:p>
        </p:txBody>
      </p:sp>
      <p:sp>
        <p:nvSpPr>
          <p:cNvPr id="595" name="Slide Number"/>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Divider">
    <p:bg>
      <p:bgPr>
        <a:solidFill>
          <a:srgbClr val="DFDFDF"/>
        </a:solidFill>
        <a:effectLst/>
      </p:bgPr>
    </p:bg>
    <p:spTree>
      <p:nvGrpSpPr>
        <p:cNvPr id="1" name=""/>
        <p:cNvGrpSpPr/>
        <p:nvPr/>
      </p:nvGrpSpPr>
      <p:grpSpPr>
        <a:xfrm>
          <a:off x="0" y="0"/>
          <a:ext cx="0" cy="0"/>
          <a:chOff x="0" y="0"/>
          <a:chExt cx="0" cy="0"/>
        </a:xfrm>
      </p:grpSpPr>
      <p:sp>
        <p:nvSpPr>
          <p:cNvPr id="611"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12" name="Title Text"/>
          <p:cNvSpPr>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ft Block">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4584526" cy="4647157"/>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7"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8"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smtClean="0"/>
              <a:t>Group Name / DOC ID / Month XX, 2017</a:t>
            </a:r>
            <a:endParaRPr lang="en-US" dirty="0"/>
          </a:p>
        </p:txBody>
      </p:sp>
    </p:spTree>
    <p:extLst>
      <p:ext uri="{BB962C8B-B14F-4D97-AF65-F5344CB8AC3E}">
        <p14:creationId xmlns:p14="http://schemas.microsoft.com/office/powerpoint/2010/main" val="4502016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DFDFDF"/>
        </a:solidFill>
        <a:effectLst/>
      </p:bgPr>
    </p:bg>
    <p:spTree>
      <p:nvGrpSpPr>
        <p:cNvPr id="1" name=""/>
        <p:cNvGrpSpPr/>
        <p:nvPr/>
      </p:nvGrpSpPr>
      <p:grpSpPr>
        <a:xfrm>
          <a:off x="0" y="0"/>
          <a:ext cx="0" cy="0"/>
          <a:chOff x="0" y="0"/>
          <a:chExt cx="0" cy="0"/>
        </a:xfrm>
      </p:grpSpPr>
      <p:sp>
        <p:nvSpPr>
          <p:cNvPr id="619" name="Title Text"/>
          <p:cNvSpPr>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620"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21" name="Body Level One…"/>
          <p:cNvSpPr>
            <a:spLocks noGrp="1"/>
          </p:cNvSpPr>
          <p:nvPr>
            <p:ph type="body" sz="half" idx="1"/>
          </p:nvPr>
        </p:nvSpPr>
        <p:spPr>
          <a:xfrm>
            <a:off x="228600" y="1261872"/>
            <a:ext cx="4114800" cy="3421254"/>
          </a:xfrm>
          <a:prstGeom prst="rect">
            <a:avLst/>
          </a:prstGeom>
        </p:spPr>
        <p:txBody>
          <a:bodyPr>
            <a:normAutofit/>
          </a:bodyPr>
          <a:lstStyle>
            <a:lvl1pPr>
              <a:spcBef>
                <a:spcPts val="0"/>
              </a:spcBef>
              <a:tabLst>
                <a:tab pos="4013200" algn="dec"/>
              </a:tabLst>
              <a:defRPr>
                <a:solidFill>
                  <a:srgbClr val="000000"/>
                </a:solidFill>
              </a:defRPr>
            </a:lvl1pPr>
            <a:lvl2pPr>
              <a:spcBef>
                <a:spcPts val="0"/>
              </a:spcBef>
              <a:tabLst>
                <a:tab pos="4013200" algn="dec"/>
              </a:tabLst>
              <a:defRPr>
                <a:solidFill>
                  <a:srgbClr val="000000"/>
                </a:solidFill>
              </a:defRPr>
            </a:lvl2pPr>
            <a:lvl3pPr>
              <a:spcBef>
                <a:spcPts val="0"/>
              </a:spcBef>
              <a:tabLst>
                <a:tab pos="4013200" algn="dec"/>
              </a:tabLst>
              <a:defRPr>
                <a:solidFill>
                  <a:srgbClr val="000000"/>
                </a:solidFill>
              </a:defRPr>
            </a:lvl3pPr>
            <a:lvl4pPr>
              <a:spcBef>
                <a:spcPts val="0"/>
              </a:spcBef>
              <a:tabLst>
                <a:tab pos="4013200" algn="dec"/>
              </a:tabLst>
              <a:defRPr>
                <a:solidFill>
                  <a:srgbClr val="000000"/>
                </a:solidFill>
              </a:defRPr>
            </a:lvl4pPr>
            <a:lvl5pPr>
              <a:spcBef>
                <a:spcPts val="0"/>
              </a:spcBef>
              <a:tabLst>
                <a:tab pos="4013200" algn="dec"/>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DFDFDF"/>
        </a:solidFill>
        <a:effectLst/>
      </p:bgPr>
    </p:bg>
    <p:spTree>
      <p:nvGrpSpPr>
        <p:cNvPr id="1" name=""/>
        <p:cNvGrpSpPr/>
        <p:nvPr/>
      </p:nvGrpSpPr>
      <p:grpSpPr>
        <a:xfrm>
          <a:off x="0" y="0"/>
          <a:ext cx="0" cy="0"/>
          <a:chOff x="0" y="0"/>
          <a:chExt cx="0" cy="0"/>
        </a:xfrm>
      </p:grpSpPr>
      <p:sp>
        <p:nvSpPr>
          <p:cNvPr id="628" name="Title Text"/>
          <p:cNvSpPr>
            <a:spLocks noGrp="1"/>
          </p:cNvSpPr>
          <p:nvPr>
            <p:ph type="title"/>
          </p:nvPr>
        </p:nvSpPr>
        <p:spPr>
          <a:xfrm>
            <a:off x="228600" y="201168"/>
            <a:ext cx="4114800" cy="1003808"/>
          </a:xfrm>
          <a:prstGeom prst="rect">
            <a:avLst/>
          </a:prstGeom>
        </p:spPr>
        <p:txBody>
          <a:bodyPr>
            <a:normAutofit/>
          </a:bodyPr>
          <a:lstStyle>
            <a:lvl1pPr>
              <a:defRPr sz="1600">
                <a:solidFill>
                  <a:srgbClr val="000000"/>
                </a:solidFill>
              </a:defRPr>
            </a:lvl1pPr>
          </a:lstStyle>
          <a:p>
            <a:r>
              <a:t>Title Text</a:t>
            </a:r>
          </a:p>
        </p:txBody>
      </p:sp>
      <p:sp>
        <p:nvSpPr>
          <p:cNvPr id="629"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30"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solidFill>
                  <a:srgbClr val="000000"/>
                </a:solidFill>
              </a:defRPr>
            </a:lvl1pPr>
            <a:lvl2pPr marL="741591" indent="-741591">
              <a:lnSpc>
                <a:spcPct val="90000"/>
              </a:lnSpc>
              <a:spcBef>
                <a:spcPts val="0"/>
              </a:spcBef>
              <a:defRPr sz="6000" b="1">
                <a:solidFill>
                  <a:srgbClr val="000000"/>
                </a:solidFill>
              </a:defRPr>
            </a:lvl2pPr>
            <a:lvl3pPr marL="965428" indent="-741591">
              <a:lnSpc>
                <a:spcPct val="90000"/>
              </a:lnSpc>
              <a:spcBef>
                <a:spcPts val="0"/>
              </a:spcBef>
              <a:defRPr sz="6000" b="1">
                <a:solidFill>
                  <a:srgbClr val="000000"/>
                </a:solidFill>
              </a:defRPr>
            </a:lvl3pPr>
            <a:lvl4pPr marL="1178378" indent="-721178">
              <a:lnSpc>
                <a:spcPct val="90000"/>
              </a:lnSpc>
              <a:spcBef>
                <a:spcPts val="0"/>
              </a:spcBef>
              <a:defRPr sz="6000" b="1">
                <a:solidFill>
                  <a:srgbClr val="000000"/>
                </a:solidFill>
              </a:defRPr>
            </a:lvl4pPr>
            <a:lvl5pPr marL="1371828" indent="-741591">
              <a:lnSpc>
                <a:spcPct val="90000"/>
              </a:lnSpc>
              <a:spcBef>
                <a:spcPts val="0"/>
              </a:spcBef>
              <a:defRPr sz="60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2_fact, number, half-image">
    <p:bg>
      <p:bgPr>
        <a:solidFill>
          <a:srgbClr val="DFDFDF"/>
        </a:solidFill>
        <a:effectLst/>
      </p:bgPr>
    </p:bg>
    <p:spTree>
      <p:nvGrpSpPr>
        <p:cNvPr id="1" name=""/>
        <p:cNvGrpSpPr/>
        <p:nvPr/>
      </p:nvGrpSpPr>
      <p:grpSpPr>
        <a:xfrm>
          <a:off x="0" y="0"/>
          <a:ext cx="0" cy="0"/>
          <a:chOff x="0" y="0"/>
          <a:chExt cx="0" cy="0"/>
        </a:xfrm>
      </p:grpSpPr>
      <p:sp>
        <p:nvSpPr>
          <p:cNvPr id="637" name="Title Text"/>
          <p:cNvSpPr>
            <a:spLocks noGrp="1"/>
          </p:cNvSpPr>
          <p:nvPr>
            <p:ph type="title"/>
          </p:nvPr>
        </p:nvSpPr>
        <p:spPr>
          <a:xfrm>
            <a:off x="228600" y="201168"/>
            <a:ext cx="4114800" cy="1003808"/>
          </a:xfrm>
          <a:prstGeom prst="rect">
            <a:avLst/>
          </a:prstGeom>
        </p:spPr>
        <p:txBody>
          <a:bodyPr>
            <a:normAutofit/>
          </a:bodyPr>
          <a:lstStyle>
            <a:lvl1pPr>
              <a:defRPr sz="1600">
                <a:solidFill>
                  <a:srgbClr val="000000"/>
                </a:solidFill>
              </a:defRPr>
            </a:lvl1pPr>
          </a:lstStyle>
          <a:p>
            <a:r>
              <a:t>Title Text</a:t>
            </a:r>
          </a:p>
        </p:txBody>
      </p:sp>
      <p:sp>
        <p:nvSpPr>
          <p:cNvPr id="638"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39"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solidFill>
                  <a:srgbClr val="000000"/>
                </a:solidFill>
              </a:defRPr>
            </a:lvl1pPr>
            <a:lvl2pPr marL="741591" indent="-741591">
              <a:lnSpc>
                <a:spcPct val="90000"/>
              </a:lnSpc>
              <a:spcBef>
                <a:spcPts val="0"/>
              </a:spcBef>
              <a:defRPr sz="6000" b="1">
                <a:solidFill>
                  <a:srgbClr val="000000"/>
                </a:solidFill>
              </a:defRPr>
            </a:lvl2pPr>
            <a:lvl3pPr marL="965428" indent="-741591">
              <a:lnSpc>
                <a:spcPct val="90000"/>
              </a:lnSpc>
              <a:spcBef>
                <a:spcPts val="0"/>
              </a:spcBef>
              <a:defRPr sz="6000" b="1">
                <a:solidFill>
                  <a:srgbClr val="000000"/>
                </a:solidFill>
              </a:defRPr>
            </a:lvl3pPr>
            <a:lvl4pPr marL="1178378" indent="-721178">
              <a:lnSpc>
                <a:spcPct val="90000"/>
              </a:lnSpc>
              <a:spcBef>
                <a:spcPts val="0"/>
              </a:spcBef>
              <a:defRPr sz="6000" b="1">
                <a:solidFill>
                  <a:srgbClr val="000000"/>
                </a:solidFill>
              </a:defRPr>
            </a:lvl4pPr>
            <a:lvl5pPr marL="1371828" indent="-741591">
              <a:lnSpc>
                <a:spcPct val="90000"/>
              </a:lnSpc>
              <a:spcBef>
                <a:spcPts val="0"/>
              </a:spcBef>
              <a:defRPr sz="60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0" name="Picture Placeholder 5"/>
          <p:cNvSpPr>
            <a:spLocks noGrp="1"/>
          </p:cNvSpPr>
          <p:nvPr>
            <p:ph type="pic" idx="13"/>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DFDFDF"/>
        </a:solidFill>
        <a:effectLst/>
      </p:bgPr>
    </p:bg>
    <p:spTree>
      <p:nvGrpSpPr>
        <p:cNvPr id="1" name=""/>
        <p:cNvGrpSpPr/>
        <p:nvPr/>
      </p:nvGrpSpPr>
      <p:grpSpPr>
        <a:xfrm>
          <a:off x="0" y="0"/>
          <a:ext cx="0" cy="0"/>
          <a:chOff x="0" y="0"/>
          <a:chExt cx="0" cy="0"/>
        </a:xfrm>
      </p:grpSpPr>
      <p:sp>
        <p:nvSpPr>
          <p:cNvPr id="647" name="Title Text"/>
          <p:cNvSpPr>
            <a:spLocks noGrp="1"/>
          </p:cNvSpPr>
          <p:nvPr>
            <p:ph type="title"/>
          </p:nvPr>
        </p:nvSpPr>
        <p:spPr>
          <a:xfrm>
            <a:off x="228600" y="201168"/>
            <a:ext cx="4114800" cy="1003808"/>
          </a:xfrm>
          <a:prstGeom prst="rect">
            <a:avLst/>
          </a:prstGeom>
        </p:spPr>
        <p:txBody>
          <a:bodyPr>
            <a:normAutofit/>
          </a:bodyPr>
          <a:lstStyle>
            <a:lvl1pPr>
              <a:defRPr sz="1600">
                <a:solidFill>
                  <a:srgbClr val="000000"/>
                </a:solidFill>
              </a:defRPr>
            </a:lvl1pPr>
          </a:lstStyle>
          <a:p>
            <a:r>
              <a:t>Title Text</a:t>
            </a:r>
          </a:p>
        </p:txBody>
      </p:sp>
      <p:sp>
        <p:nvSpPr>
          <p:cNvPr id="648"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49"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solidFill>
                  <a:srgbClr val="000000"/>
                </a:solidFill>
              </a:defRPr>
            </a:lvl1pPr>
            <a:lvl2pPr marL="741591" indent="-741591">
              <a:lnSpc>
                <a:spcPct val="90000"/>
              </a:lnSpc>
              <a:spcBef>
                <a:spcPts val="0"/>
              </a:spcBef>
              <a:defRPr sz="6000" b="1">
                <a:solidFill>
                  <a:srgbClr val="000000"/>
                </a:solidFill>
              </a:defRPr>
            </a:lvl2pPr>
            <a:lvl3pPr marL="965428" indent="-741591">
              <a:lnSpc>
                <a:spcPct val="90000"/>
              </a:lnSpc>
              <a:spcBef>
                <a:spcPts val="0"/>
              </a:spcBef>
              <a:defRPr sz="6000" b="1">
                <a:solidFill>
                  <a:srgbClr val="000000"/>
                </a:solidFill>
              </a:defRPr>
            </a:lvl3pPr>
            <a:lvl4pPr marL="1178378" indent="-721178">
              <a:lnSpc>
                <a:spcPct val="90000"/>
              </a:lnSpc>
              <a:spcBef>
                <a:spcPts val="0"/>
              </a:spcBef>
              <a:defRPr sz="6000" b="1">
                <a:solidFill>
                  <a:srgbClr val="000000"/>
                </a:solidFill>
              </a:defRPr>
            </a:lvl4pPr>
            <a:lvl5pPr marL="1371828" indent="-741591">
              <a:lnSpc>
                <a:spcPct val="90000"/>
              </a:lnSpc>
              <a:spcBef>
                <a:spcPts val="0"/>
              </a:spcBef>
              <a:defRPr sz="60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2_big text">
    <p:bg>
      <p:bgPr>
        <a:solidFill>
          <a:srgbClr val="DFDFDF"/>
        </a:solidFill>
        <a:effectLst/>
      </p:bgPr>
    </p:bg>
    <p:spTree>
      <p:nvGrpSpPr>
        <p:cNvPr id="1" name=""/>
        <p:cNvGrpSpPr/>
        <p:nvPr/>
      </p:nvGrpSpPr>
      <p:grpSpPr>
        <a:xfrm>
          <a:off x="0" y="0"/>
          <a:ext cx="0" cy="0"/>
          <a:chOff x="0" y="0"/>
          <a:chExt cx="0" cy="0"/>
        </a:xfrm>
      </p:grpSpPr>
      <p:sp>
        <p:nvSpPr>
          <p:cNvPr id="657" name="Title Text"/>
          <p:cNvSpPr>
            <a:spLocks noGrp="1"/>
          </p:cNvSpPr>
          <p:nvPr>
            <p:ph type="title"/>
          </p:nvPr>
        </p:nvSpPr>
        <p:spPr>
          <a:xfrm>
            <a:off x="228600" y="209550"/>
            <a:ext cx="8686800" cy="4473575"/>
          </a:xfrm>
          <a:prstGeom prst="rect">
            <a:avLst/>
          </a:prstGeom>
        </p:spPr>
        <p:txBody>
          <a:bodyPr>
            <a:normAutofit/>
          </a:bodyPr>
          <a:lstStyle>
            <a:lvl1pPr>
              <a:defRPr sz="9600" b="1">
                <a:solidFill>
                  <a:srgbClr val="000000"/>
                </a:solidFill>
              </a:defRPr>
            </a:lvl1pPr>
          </a:lstStyle>
          <a:p>
            <a:r>
              <a:t>Title Text</a:t>
            </a:r>
          </a:p>
        </p:txBody>
      </p:sp>
      <p:sp>
        <p:nvSpPr>
          <p:cNvPr id="658"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2_quote">
    <p:bg>
      <p:bgPr>
        <a:solidFill>
          <a:srgbClr val="DFDFDF"/>
        </a:solidFill>
        <a:effectLst/>
      </p:bgPr>
    </p:bg>
    <p:spTree>
      <p:nvGrpSpPr>
        <p:cNvPr id="1" name=""/>
        <p:cNvGrpSpPr/>
        <p:nvPr/>
      </p:nvGrpSpPr>
      <p:grpSpPr>
        <a:xfrm>
          <a:off x="0" y="0"/>
          <a:ext cx="0" cy="0"/>
          <a:chOff x="0" y="0"/>
          <a:chExt cx="0" cy="0"/>
        </a:xfrm>
      </p:grpSpPr>
      <p:sp>
        <p:nvSpPr>
          <p:cNvPr id="665" name="Title Text"/>
          <p:cNvSpPr>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666"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DFDFDF"/>
        </a:solidFill>
        <a:effectLst/>
      </p:bgPr>
    </p:bg>
    <p:spTree>
      <p:nvGrpSpPr>
        <p:cNvPr id="1" name=""/>
        <p:cNvGrpSpPr/>
        <p:nvPr/>
      </p:nvGrpSpPr>
      <p:grpSpPr>
        <a:xfrm>
          <a:off x="0" y="0"/>
          <a:ext cx="0" cy="0"/>
          <a:chOff x="0" y="0"/>
          <a:chExt cx="0" cy="0"/>
        </a:xfrm>
      </p:grpSpPr>
      <p:sp>
        <p:nvSpPr>
          <p:cNvPr id="673" name="Title Text"/>
          <p:cNvSpPr>
            <a:spLocks noGrp="1"/>
          </p:cNvSpPr>
          <p:nvPr>
            <p:ph type="title"/>
          </p:nvPr>
        </p:nvSpPr>
        <p:spPr>
          <a:xfrm>
            <a:off x="228600" y="402336"/>
            <a:ext cx="4114800" cy="4328051"/>
          </a:xfrm>
          <a:prstGeom prst="rect">
            <a:avLst/>
          </a:prstGeom>
        </p:spPr>
        <p:txBody>
          <a:bodyPr>
            <a:normAutofit/>
          </a:bodyPr>
          <a:lstStyle>
            <a:lvl1pPr>
              <a:defRPr>
                <a:solidFill>
                  <a:srgbClr val="000000"/>
                </a:solidFill>
              </a:defRPr>
            </a:lvl1pPr>
          </a:lstStyle>
          <a:p>
            <a:r>
              <a:t>Title Text</a:t>
            </a:r>
          </a:p>
        </p:txBody>
      </p:sp>
      <p:sp>
        <p:nvSpPr>
          <p:cNvPr id="674"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75" name="Body Level One…"/>
          <p:cNvSpPr>
            <a:spLocks noGrp="1"/>
          </p:cNvSpPr>
          <p:nvPr>
            <p:ph type="body" sz="half" idx="1"/>
          </p:nvPr>
        </p:nvSpPr>
        <p:spPr>
          <a:xfrm>
            <a:off x="4800600" y="483395"/>
            <a:ext cx="4114800" cy="4199732"/>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6"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DFDFDF"/>
        </a:solidFill>
        <a:effectLst/>
      </p:bgPr>
    </p:bg>
    <p:spTree>
      <p:nvGrpSpPr>
        <p:cNvPr id="1" name=""/>
        <p:cNvGrpSpPr/>
        <p:nvPr/>
      </p:nvGrpSpPr>
      <p:grpSpPr>
        <a:xfrm>
          <a:off x="0" y="0"/>
          <a:ext cx="0" cy="0"/>
          <a:chOff x="0" y="0"/>
          <a:chExt cx="0" cy="0"/>
        </a:xfrm>
      </p:grpSpPr>
      <p:sp>
        <p:nvSpPr>
          <p:cNvPr id="683" name="Title Text"/>
          <p:cNvSpPr>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684"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85" name="Body Level One…"/>
          <p:cNvSpPr>
            <a:spLocks noGrp="1"/>
          </p:cNvSpPr>
          <p:nvPr>
            <p:ph type="body" sz="half" idx="1"/>
          </p:nvPr>
        </p:nvSpPr>
        <p:spPr>
          <a:xfrm>
            <a:off x="228600" y="1115567"/>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6" name="Text Placeholder 9"/>
          <p:cNvSpPr>
            <a:spLocks noGrp="1"/>
          </p:cNvSpPr>
          <p:nvPr>
            <p:ph type="body" sz="half" idx="13"/>
          </p:nvPr>
        </p:nvSpPr>
        <p:spPr>
          <a:xfrm>
            <a:off x="4800600" y="1115567"/>
            <a:ext cx="4114800" cy="3585847"/>
          </a:xfrm>
          <a:prstGeom prst="rect">
            <a:avLst/>
          </a:prstGeom>
        </p:spPr>
        <p:txBody>
          <a:bodyPr>
            <a:normAutofit/>
          </a:bodyPr>
          <a:lstStyle/>
          <a:p>
            <a:pPr>
              <a:spcBef>
                <a:spcPts val="0"/>
              </a:spcBef>
              <a:defRPr>
                <a:solidFill>
                  <a:srgbClr val="000000"/>
                </a:solidFill>
              </a:defRPr>
            </a:pPr>
            <a:endParaRPr/>
          </a:p>
        </p:txBody>
      </p:sp>
    </p:spTree>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DFDFDF"/>
        </a:solidFill>
        <a:effectLst/>
      </p:bgPr>
    </p:bg>
    <p:spTree>
      <p:nvGrpSpPr>
        <p:cNvPr id="1" name=""/>
        <p:cNvGrpSpPr/>
        <p:nvPr/>
      </p:nvGrpSpPr>
      <p:grpSpPr>
        <a:xfrm>
          <a:off x="0" y="0"/>
          <a:ext cx="0" cy="0"/>
          <a:chOff x="0" y="0"/>
          <a:chExt cx="0" cy="0"/>
        </a:xfrm>
      </p:grpSpPr>
      <p:sp>
        <p:nvSpPr>
          <p:cNvPr id="693" name="Title Text"/>
          <p:cNvSpPr>
            <a:spLocks noGrp="1"/>
          </p:cNvSpPr>
          <p:nvPr>
            <p:ph type="title"/>
          </p:nvPr>
        </p:nvSpPr>
        <p:spPr>
          <a:xfrm>
            <a:off x="228600" y="402336"/>
            <a:ext cx="6400800" cy="640081"/>
          </a:xfrm>
          <a:prstGeom prst="rect">
            <a:avLst/>
          </a:prstGeom>
        </p:spPr>
        <p:txBody>
          <a:bodyPr>
            <a:normAutofit/>
          </a:bodyPr>
          <a:lstStyle>
            <a:lvl1pPr>
              <a:defRPr>
                <a:solidFill>
                  <a:srgbClr val="000000"/>
                </a:solidFill>
              </a:defRPr>
            </a:lvl1pPr>
          </a:lstStyle>
          <a:p>
            <a:r>
              <a:t>Title Text</a:t>
            </a:r>
          </a:p>
        </p:txBody>
      </p:sp>
      <p:sp>
        <p:nvSpPr>
          <p:cNvPr id="694"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695" name="Body Level One…"/>
          <p:cNvSpPr>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697" name="Text Placeholder 6"/>
          <p:cNvSpPr>
            <a:spLocks noGrp="1"/>
          </p:cNvSpPr>
          <p:nvPr>
            <p:ph type="body" sz="half" idx="14"/>
          </p:nvPr>
        </p:nvSpPr>
        <p:spPr>
          <a:xfrm>
            <a:off x="228600" y="1093469"/>
            <a:ext cx="4114800" cy="3589656"/>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DFDFDF"/>
        </a:solidFill>
        <a:effectLst/>
      </p:bgPr>
    </p:bg>
    <p:spTree>
      <p:nvGrpSpPr>
        <p:cNvPr id="1" name=""/>
        <p:cNvGrpSpPr/>
        <p:nvPr/>
      </p:nvGrpSpPr>
      <p:grpSpPr>
        <a:xfrm>
          <a:off x="0" y="0"/>
          <a:ext cx="0" cy="0"/>
          <a:chOff x="0" y="0"/>
          <a:chExt cx="0" cy="0"/>
        </a:xfrm>
      </p:grpSpPr>
      <p:sp>
        <p:nvSpPr>
          <p:cNvPr id="704" name="Title Text"/>
          <p:cNvSpPr>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705"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06" name="Body Level One…"/>
          <p:cNvSpPr>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DFDFDF"/>
        </a:solidFill>
        <a:effectLst/>
      </p:bgPr>
    </p:bg>
    <p:spTree>
      <p:nvGrpSpPr>
        <p:cNvPr id="1" name=""/>
        <p:cNvGrpSpPr/>
        <p:nvPr/>
      </p:nvGrpSpPr>
      <p:grpSpPr>
        <a:xfrm>
          <a:off x="0" y="0"/>
          <a:ext cx="0" cy="0"/>
          <a:chOff x="0" y="0"/>
          <a:chExt cx="0" cy="0"/>
        </a:xfrm>
      </p:grpSpPr>
      <p:sp>
        <p:nvSpPr>
          <p:cNvPr id="713" name="Title Text"/>
          <p:cNvSpPr>
            <a:spLocks noGrp="1"/>
          </p:cNvSpPr>
          <p:nvPr>
            <p:ph type="title"/>
          </p:nvPr>
        </p:nvSpPr>
        <p:spPr>
          <a:xfrm>
            <a:off x="228600" y="402336"/>
            <a:ext cx="6400800" cy="640081"/>
          </a:xfrm>
          <a:prstGeom prst="rect">
            <a:avLst/>
          </a:prstGeom>
        </p:spPr>
        <p:txBody>
          <a:bodyPr>
            <a:normAutofit/>
          </a:bodyPr>
          <a:lstStyle>
            <a:lvl1pPr>
              <a:defRPr>
                <a:solidFill>
                  <a:srgbClr val="000000"/>
                </a:solidFill>
              </a:defRPr>
            </a:lvl1pPr>
          </a:lstStyle>
          <a:p>
            <a:r>
              <a:t>Title Text</a:t>
            </a:r>
          </a:p>
        </p:txBody>
      </p:sp>
      <p:sp>
        <p:nvSpPr>
          <p:cNvPr id="714"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15" name="Body Level One…"/>
          <p:cNvSpPr>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17"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718"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719"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DFDFDF"/>
        </a:solidFill>
        <a:effectLst/>
      </p:bgPr>
    </p:bg>
    <p:spTree>
      <p:nvGrpSpPr>
        <p:cNvPr id="1" name=""/>
        <p:cNvGrpSpPr/>
        <p:nvPr/>
      </p:nvGrpSpPr>
      <p:grpSpPr>
        <a:xfrm>
          <a:off x="0" y="0"/>
          <a:ext cx="0" cy="0"/>
          <a:chOff x="0" y="0"/>
          <a:chExt cx="0" cy="0"/>
        </a:xfrm>
      </p:grpSpPr>
      <p:sp>
        <p:nvSpPr>
          <p:cNvPr id="726" name="Title Text"/>
          <p:cNvSpPr>
            <a:spLocks noGrp="1"/>
          </p:cNvSpPr>
          <p:nvPr>
            <p:ph type="title"/>
          </p:nvPr>
        </p:nvSpPr>
        <p:spPr>
          <a:xfrm>
            <a:off x="228600" y="402336"/>
            <a:ext cx="4114800" cy="640081"/>
          </a:xfrm>
          <a:prstGeom prst="rect">
            <a:avLst/>
          </a:prstGeom>
        </p:spPr>
        <p:txBody>
          <a:bodyPr>
            <a:normAutofit/>
          </a:bodyPr>
          <a:lstStyle>
            <a:lvl1pPr>
              <a:defRPr>
                <a:solidFill>
                  <a:srgbClr val="000000"/>
                </a:solidFill>
              </a:defRPr>
            </a:lvl1pPr>
          </a:lstStyle>
          <a:p>
            <a:r>
              <a:t>Title Text</a:t>
            </a:r>
          </a:p>
        </p:txBody>
      </p:sp>
      <p:sp>
        <p:nvSpPr>
          <p:cNvPr id="727"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28" name="Body Level One…"/>
          <p:cNvSpPr>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9" name="Text Placeholder 6"/>
          <p:cNvSpPr>
            <a:spLocks noGrp="1"/>
          </p:cNvSpPr>
          <p:nvPr>
            <p:ph type="body" sz="half" idx="13"/>
          </p:nvPr>
        </p:nvSpPr>
        <p:spPr>
          <a:xfrm>
            <a:off x="228600" y="1097280"/>
            <a:ext cx="4114800" cy="3585846"/>
          </a:xfrm>
          <a:prstGeom prst="rect">
            <a:avLst/>
          </a:prstGeom>
        </p:spPr>
        <p:txBody>
          <a:bodyPr>
            <a:normAutofit/>
          </a:bodyPr>
          <a:lstStyle/>
          <a:p>
            <a:pPr>
              <a:defRPr sz="1600">
                <a:solidFill>
                  <a:srgbClr val="000000"/>
                </a:solidFill>
              </a:defRPr>
            </a:pPr>
            <a:endParaRPr/>
          </a:p>
        </p:txBody>
      </p:sp>
      <p:sp>
        <p:nvSpPr>
          <p:cNvPr id="730" name="Picture Placeholder 7"/>
          <p:cNvSpPr>
            <a:spLocks noGrp="1"/>
          </p:cNvSpPr>
          <p:nvPr>
            <p:ph type="pic" idx="14"/>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DFDFDF"/>
        </a:solidFill>
        <a:effectLst/>
      </p:bgPr>
    </p:bg>
    <p:spTree>
      <p:nvGrpSpPr>
        <p:cNvPr id="1" name=""/>
        <p:cNvGrpSpPr/>
        <p:nvPr/>
      </p:nvGrpSpPr>
      <p:grpSpPr>
        <a:xfrm>
          <a:off x="0" y="0"/>
          <a:ext cx="0" cy="0"/>
          <a:chOff x="0" y="0"/>
          <a:chExt cx="0" cy="0"/>
        </a:xfrm>
      </p:grpSpPr>
      <p:sp>
        <p:nvSpPr>
          <p:cNvPr id="737" name="Title Text"/>
          <p:cNvSpPr>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738"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39" name="Body Level One…"/>
          <p:cNvSpPr>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0" name="Text Placeholder 7"/>
          <p:cNvSpPr>
            <a:spLocks noGrp="1"/>
          </p:cNvSpPr>
          <p:nvPr>
            <p:ph type="body" sz="quarter" idx="13"/>
          </p:nvPr>
        </p:nvSpPr>
        <p:spPr>
          <a:xfrm>
            <a:off x="2514600" y="1097278"/>
            <a:ext cx="1828800" cy="3585847"/>
          </a:xfrm>
          <a:prstGeom prst="rect">
            <a:avLst/>
          </a:prstGeom>
        </p:spPr>
        <p:txBody>
          <a:bodyPr>
            <a:normAutofit/>
          </a:bodyPr>
          <a:lstStyle/>
          <a:p>
            <a:pPr>
              <a:defRPr sz="1600">
                <a:solidFill>
                  <a:srgbClr val="000000"/>
                </a:solidFill>
              </a:defRPr>
            </a:pPr>
            <a:endParaRPr/>
          </a:p>
        </p:txBody>
      </p:sp>
      <p:sp>
        <p:nvSpPr>
          <p:cNvPr id="741" name="Picture Placeholder 8"/>
          <p:cNvSpPr>
            <a:spLocks noGrp="1"/>
          </p:cNvSpPr>
          <p:nvPr>
            <p:ph type="pic" idx="14"/>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DFDFDF"/>
        </a:solidFill>
        <a:effectLst/>
      </p:bgPr>
    </p:bg>
    <p:spTree>
      <p:nvGrpSpPr>
        <p:cNvPr id="1" name=""/>
        <p:cNvGrpSpPr/>
        <p:nvPr/>
      </p:nvGrpSpPr>
      <p:grpSpPr>
        <a:xfrm>
          <a:off x="0" y="0"/>
          <a:ext cx="0" cy="0"/>
          <a:chOff x="0" y="0"/>
          <a:chExt cx="0" cy="0"/>
        </a:xfrm>
      </p:grpSpPr>
      <p:sp>
        <p:nvSpPr>
          <p:cNvPr id="748" name="Title Text"/>
          <p:cNvSpPr>
            <a:spLocks noGrp="1"/>
          </p:cNvSpPr>
          <p:nvPr>
            <p:ph type="title"/>
          </p:nvPr>
        </p:nvSpPr>
        <p:spPr>
          <a:xfrm>
            <a:off x="228600" y="1024127"/>
            <a:ext cx="4114800" cy="3566161"/>
          </a:xfrm>
          <a:prstGeom prst="rect">
            <a:avLst/>
          </a:prstGeom>
        </p:spPr>
        <p:txBody>
          <a:bodyPr>
            <a:normAutofit/>
          </a:bodyPr>
          <a:lstStyle>
            <a:lvl1pPr>
              <a:defRPr>
                <a:solidFill>
                  <a:srgbClr val="000000"/>
                </a:solidFill>
              </a:defRPr>
            </a:lvl1pPr>
          </a:lstStyle>
          <a:p>
            <a:r>
              <a:t>Title Text</a:t>
            </a:r>
          </a:p>
        </p:txBody>
      </p:sp>
      <p:sp>
        <p:nvSpPr>
          <p:cNvPr id="749"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50" name="Body Level One…"/>
          <p:cNvSpPr>
            <a:spLocks noGrp="1"/>
          </p:cNvSpPr>
          <p:nvPr>
            <p:ph type="body" sz="quarter" idx="1"/>
          </p:nvPr>
        </p:nvSpPr>
        <p:spPr>
          <a:xfrm>
            <a:off x="4800600" y="1089177"/>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5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52" name="Text Placeholder 9"/>
          <p:cNvSpPr>
            <a:spLocks noGrp="1"/>
          </p:cNvSpPr>
          <p:nvPr>
            <p:ph type="body" sz="quarter" idx="14"/>
          </p:nvPr>
        </p:nvSpPr>
        <p:spPr>
          <a:xfrm>
            <a:off x="7086600" y="1089176"/>
            <a:ext cx="1828800" cy="3501447"/>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DFDFDF"/>
        </a:solidFill>
        <a:effectLst/>
      </p:bgPr>
    </p:bg>
    <p:spTree>
      <p:nvGrpSpPr>
        <p:cNvPr id="1" name=""/>
        <p:cNvGrpSpPr/>
        <p:nvPr/>
      </p:nvGrpSpPr>
      <p:grpSpPr>
        <a:xfrm>
          <a:off x="0" y="0"/>
          <a:ext cx="0" cy="0"/>
          <a:chOff x="0" y="0"/>
          <a:chExt cx="0" cy="0"/>
        </a:xfrm>
      </p:grpSpPr>
      <p:sp>
        <p:nvSpPr>
          <p:cNvPr id="759"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defRPr>
            </a:pPr>
            <a:endParaRPr sz="1200">
              <a:solidFill>
                <a:srgbClr val="FFFFFF"/>
              </a:solidFill>
            </a:endParaRPr>
          </a:p>
        </p:txBody>
      </p:sp>
      <p:sp>
        <p:nvSpPr>
          <p:cNvPr id="760" name="Title Text"/>
          <p:cNvSpPr>
            <a:spLocks noGrp="1"/>
          </p:cNvSpPr>
          <p:nvPr>
            <p:ph type="title"/>
          </p:nvPr>
        </p:nvSpPr>
        <p:spPr>
          <a:xfrm>
            <a:off x="228600" y="1024127"/>
            <a:ext cx="4114800" cy="3566161"/>
          </a:xfrm>
          <a:prstGeom prst="rect">
            <a:avLst/>
          </a:prstGeom>
        </p:spPr>
        <p:txBody>
          <a:bodyPr>
            <a:normAutofit/>
          </a:bodyPr>
          <a:lstStyle>
            <a:lvl1pPr>
              <a:defRPr>
                <a:solidFill>
                  <a:srgbClr val="000000"/>
                </a:solidFill>
              </a:defRPr>
            </a:lvl1pPr>
          </a:lstStyle>
          <a:p>
            <a:r>
              <a:t>Title Text</a:t>
            </a:r>
          </a:p>
        </p:txBody>
      </p:sp>
      <p:sp>
        <p:nvSpPr>
          <p:cNvPr id="761"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62" name="Body Level One…"/>
          <p:cNvSpPr>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76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DFDFDF"/>
        </a:solidFill>
        <a:effectLst/>
      </p:bgPr>
    </p:bg>
    <p:spTree>
      <p:nvGrpSpPr>
        <p:cNvPr id="1" name=""/>
        <p:cNvGrpSpPr/>
        <p:nvPr/>
      </p:nvGrpSpPr>
      <p:grpSpPr>
        <a:xfrm>
          <a:off x="0" y="0"/>
          <a:ext cx="0" cy="0"/>
          <a:chOff x="0" y="0"/>
          <a:chExt cx="0" cy="0"/>
        </a:xfrm>
      </p:grpSpPr>
      <p:sp>
        <p:nvSpPr>
          <p:cNvPr id="770" name="Title Text"/>
          <p:cNvSpPr>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771"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72" name="Picture Placeholder 7"/>
          <p:cNvSpPr>
            <a:spLocks noGrp="1"/>
          </p:cNvSpPr>
          <p:nvPr>
            <p:ph type="pic" idx="13"/>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DFDFDF"/>
        </a:solidFill>
        <a:effectLst/>
      </p:bgPr>
    </p:bg>
    <p:spTree>
      <p:nvGrpSpPr>
        <p:cNvPr id="1" name=""/>
        <p:cNvGrpSpPr/>
        <p:nvPr/>
      </p:nvGrpSpPr>
      <p:grpSpPr>
        <a:xfrm>
          <a:off x="0" y="0"/>
          <a:ext cx="0" cy="0"/>
          <a:chOff x="0" y="0"/>
          <a:chExt cx="0" cy="0"/>
        </a:xfrm>
      </p:grpSpPr>
      <p:sp>
        <p:nvSpPr>
          <p:cNvPr id="779" name="Title Text"/>
          <p:cNvSpPr>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780"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titel, blank">
    <p:bg>
      <p:bgPr>
        <a:solidFill>
          <a:srgbClr val="DFDFDF"/>
        </a:solidFill>
        <a:effectLst/>
      </p:bgPr>
    </p:bg>
    <p:spTree>
      <p:nvGrpSpPr>
        <p:cNvPr id="1" name=""/>
        <p:cNvGrpSpPr/>
        <p:nvPr/>
      </p:nvGrpSpPr>
      <p:grpSpPr>
        <a:xfrm>
          <a:off x="0" y="0"/>
          <a:ext cx="0" cy="0"/>
          <a:chOff x="0" y="0"/>
          <a:chExt cx="0" cy="0"/>
        </a:xfrm>
      </p:grpSpPr>
      <p:sp>
        <p:nvSpPr>
          <p:cNvPr id="787" name="Title Text"/>
          <p:cNvSpPr>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788"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DFDFDF"/>
        </a:solidFill>
        <a:effectLst/>
      </p:bgPr>
    </p:bg>
    <p:spTree>
      <p:nvGrpSpPr>
        <p:cNvPr id="1" name=""/>
        <p:cNvGrpSpPr/>
        <p:nvPr/>
      </p:nvGrpSpPr>
      <p:grpSpPr>
        <a:xfrm>
          <a:off x="0" y="0"/>
          <a:ext cx="0" cy="0"/>
          <a:chOff x="0" y="0"/>
          <a:chExt cx="0" cy="0"/>
        </a:xfrm>
      </p:grpSpPr>
      <p:sp>
        <p:nvSpPr>
          <p:cNvPr id="795"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796" name="Body Level One…"/>
          <p:cNvSpPr>
            <a:spLocks noGrp="1"/>
          </p:cNvSpPr>
          <p:nvPr>
            <p:ph type="body" sz="quarter" idx="1"/>
          </p:nvPr>
        </p:nvSpPr>
        <p:spPr>
          <a:xfrm>
            <a:off x="228600" y="169862"/>
            <a:ext cx="4114800" cy="30003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7" name="Text Placeholder 6"/>
          <p:cNvSpPr>
            <a:spLocks noGrp="1"/>
          </p:cNvSpPr>
          <p:nvPr>
            <p:ph type="body" sz="half" idx="13"/>
          </p:nvPr>
        </p:nvSpPr>
        <p:spPr>
          <a:xfrm>
            <a:off x="228600" y="1088136"/>
            <a:ext cx="4114800" cy="3488731"/>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DFDFDF"/>
        </a:solidFill>
        <a:effectLst/>
      </p:bgPr>
    </p:bg>
    <p:spTree>
      <p:nvGrpSpPr>
        <p:cNvPr id="1" name=""/>
        <p:cNvGrpSpPr/>
        <p:nvPr/>
      </p:nvGrpSpPr>
      <p:grpSpPr>
        <a:xfrm>
          <a:off x="0" y="0"/>
          <a:ext cx="0" cy="0"/>
          <a:chOff x="0" y="0"/>
          <a:chExt cx="0" cy="0"/>
        </a:xfrm>
      </p:grpSpPr>
      <p:sp>
        <p:nvSpPr>
          <p:cNvPr id="804"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05" name="Body Level One…"/>
          <p:cNvSpPr>
            <a:spLocks noGrp="1"/>
          </p:cNvSpPr>
          <p:nvPr>
            <p:ph type="body" sz="quarter" idx="1"/>
          </p:nvPr>
        </p:nvSpPr>
        <p:spPr>
          <a:xfrm>
            <a:off x="6858000" y="0"/>
            <a:ext cx="2286000" cy="2571750"/>
          </a:xfrm>
          <a:prstGeom prst="rect">
            <a:avLst/>
          </a:prstGeom>
          <a:solidFill>
            <a:srgbClr val="000000"/>
          </a:solidFill>
        </p:spPr>
        <p:txBody>
          <a:bodyPr lIns="182879" tIns="182879" rIns="182879" bIns="182879">
            <a:normAutofit/>
          </a:bodyPr>
          <a:lstStyle/>
          <a:p>
            <a:r>
              <a:t>Body Level One</a:t>
            </a:r>
          </a:p>
          <a:p>
            <a:pPr lvl="1"/>
            <a:r>
              <a:t>Body Level Two</a:t>
            </a:r>
          </a:p>
          <a:p>
            <a:pPr lvl="2"/>
            <a:r>
              <a:t>Body Level Three</a:t>
            </a:r>
          </a:p>
          <a:p>
            <a:pPr lvl="3"/>
            <a:r>
              <a:t>Body Level Four</a:t>
            </a:r>
          </a:p>
          <a:p>
            <a:pPr lvl="4"/>
            <a:r>
              <a:t>Body Level Five</a:t>
            </a:r>
          </a:p>
        </p:txBody>
      </p:sp>
      <p:sp>
        <p:nvSpPr>
          <p:cNvPr id="806" name="Title Text"/>
          <p:cNvSpPr>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DFDFDF"/>
        </a:solidFill>
        <a:effectLst/>
      </p:bgPr>
    </p:bg>
    <p:spTree>
      <p:nvGrpSpPr>
        <p:cNvPr id="1" name=""/>
        <p:cNvGrpSpPr/>
        <p:nvPr/>
      </p:nvGrpSpPr>
      <p:grpSpPr>
        <a:xfrm>
          <a:off x="0" y="0"/>
          <a:ext cx="0" cy="0"/>
          <a:chOff x="0" y="0"/>
          <a:chExt cx="0" cy="0"/>
        </a:xfrm>
      </p:grpSpPr>
      <p:sp>
        <p:nvSpPr>
          <p:cNvPr id="813"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14" name="Body Level One…"/>
          <p:cNvSpPr>
            <a:spLocks noGrp="1"/>
          </p:cNvSpPr>
          <p:nvPr>
            <p:ph type="body" sz="quarter" idx="1"/>
          </p:nvPr>
        </p:nvSpPr>
        <p:spPr>
          <a:xfrm>
            <a:off x="6857997" y="2571750"/>
            <a:ext cx="2286001" cy="2111375"/>
          </a:xfrm>
          <a:prstGeom prst="rect">
            <a:avLst/>
          </a:prstGeom>
          <a:solidFill>
            <a:schemeClr val="accent1"/>
          </a:solidFill>
        </p:spPr>
        <p:txBody>
          <a:bodyPr lIns="182879" tIns="182879" rIns="182879" bIns="182879">
            <a:normAutofit/>
          </a:bodyPr>
          <a:lstStyle/>
          <a:p>
            <a:r>
              <a:t>Body Level One</a:t>
            </a:r>
          </a:p>
          <a:p>
            <a:pPr lvl="1"/>
            <a:r>
              <a:t>Body Level Two</a:t>
            </a:r>
          </a:p>
          <a:p>
            <a:pPr lvl="2"/>
            <a:r>
              <a:t>Body Level Three</a:t>
            </a:r>
          </a:p>
          <a:p>
            <a:pPr lvl="3"/>
            <a:r>
              <a:t>Body Level Four</a:t>
            </a:r>
          </a:p>
          <a:p>
            <a:pPr lvl="4"/>
            <a:r>
              <a:t>Body Level Five</a:t>
            </a:r>
          </a:p>
        </p:txBody>
      </p:sp>
      <p:sp>
        <p:nvSpPr>
          <p:cNvPr id="815" name="Title Text"/>
          <p:cNvSpPr>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DFDFDF"/>
        </a:solidFill>
        <a:effectLst/>
      </p:bgPr>
    </p:bg>
    <p:spTree>
      <p:nvGrpSpPr>
        <p:cNvPr id="1" name=""/>
        <p:cNvGrpSpPr/>
        <p:nvPr/>
      </p:nvGrpSpPr>
      <p:grpSpPr>
        <a:xfrm>
          <a:off x="0" y="0"/>
          <a:ext cx="0" cy="0"/>
          <a:chOff x="0" y="0"/>
          <a:chExt cx="0" cy="0"/>
        </a:xfrm>
      </p:grpSpPr>
      <p:sp>
        <p:nvSpPr>
          <p:cNvPr id="822"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23" name="Title Text"/>
          <p:cNvSpPr>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DFDFDF"/>
        </a:solidFill>
        <a:effectLst/>
      </p:bgPr>
    </p:bg>
    <p:spTree>
      <p:nvGrpSpPr>
        <p:cNvPr id="1" name=""/>
        <p:cNvGrpSpPr/>
        <p:nvPr/>
      </p:nvGrpSpPr>
      <p:grpSpPr>
        <a:xfrm>
          <a:off x="0" y="0"/>
          <a:ext cx="0" cy="0"/>
          <a:chOff x="0" y="0"/>
          <a:chExt cx="0" cy="0"/>
        </a:xfrm>
      </p:grpSpPr>
      <p:sp>
        <p:nvSpPr>
          <p:cNvPr id="830"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31" name="Body Level One…"/>
          <p:cNvSpPr>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DFDFDF"/>
        </a:solidFill>
        <a:effectLst/>
      </p:bgPr>
    </p:bg>
    <p:spTree>
      <p:nvGrpSpPr>
        <p:cNvPr id="1" name=""/>
        <p:cNvGrpSpPr/>
        <p:nvPr/>
      </p:nvGrpSpPr>
      <p:grpSpPr>
        <a:xfrm>
          <a:off x="0" y="0"/>
          <a:ext cx="0" cy="0"/>
          <a:chOff x="0" y="0"/>
          <a:chExt cx="0" cy="0"/>
        </a:xfrm>
      </p:grpSpPr>
      <p:sp>
        <p:nvSpPr>
          <p:cNvPr id="838"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39" name="Body Level One…"/>
          <p:cNvSpPr>
            <a:spLocks noGrp="1"/>
          </p:cNvSpPr>
          <p:nvPr>
            <p:ph type="body" sz="half" idx="1"/>
          </p:nvPr>
        </p:nvSpPr>
        <p:spPr>
          <a:xfrm>
            <a:off x="0" y="-2"/>
            <a:ext cx="2286000" cy="4683126"/>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2_graph">
    <p:bg>
      <p:bgPr>
        <a:solidFill>
          <a:srgbClr val="DFDFDF"/>
        </a:solidFill>
        <a:effectLst/>
      </p:bgPr>
    </p:bg>
    <p:spTree>
      <p:nvGrpSpPr>
        <p:cNvPr id="1" name=""/>
        <p:cNvGrpSpPr/>
        <p:nvPr/>
      </p:nvGrpSpPr>
      <p:grpSpPr>
        <a:xfrm>
          <a:off x="0" y="0"/>
          <a:ext cx="0" cy="0"/>
          <a:chOff x="0" y="0"/>
          <a:chExt cx="0" cy="0"/>
        </a:xfrm>
      </p:grpSpPr>
      <p:sp>
        <p:nvSpPr>
          <p:cNvPr id="846" name="Title Text"/>
          <p:cNvSpPr>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847"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48" name="Body Level One…"/>
          <p:cNvSpPr>
            <a:spLocks noGrp="1"/>
          </p:cNvSpPr>
          <p:nvPr>
            <p:ph type="body" sz="quarter" idx="1"/>
          </p:nvPr>
        </p:nvSpPr>
        <p:spPr>
          <a:xfrm>
            <a:off x="228600" y="1088136"/>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2_table">
    <p:bg>
      <p:bgPr>
        <a:solidFill>
          <a:srgbClr val="DFDFDF"/>
        </a:solidFill>
        <a:effectLst/>
      </p:bgPr>
    </p:bg>
    <p:spTree>
      <p:nvGrpSpPr>
        <p:cNvPr id="1" name=""/>
        <p:cNvGrpSpPr/>
        <p:nvPr/>
      </p:nvGrpSpPr>
      <p:grpSpPr>
        <a:xfrm>
          <a:off x="0" y="0"/>
          <a:ext cx="0" cy="0"/>
          <a:chOff x="0" y="0"/>
          <a:chExt cx="0" cy="0"/>
        </a:xfrm>
      </p:grpSpPr>
      <p:sp>
        <p:nvSpPr>
          <p:cNvPr id="855"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56" name="Body Level One…"/>
          <p:cNvSpPr>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DFDFDF"/>
        </a:solidFill>
        <a:effectLst/>
      </p:bgPr>
    </p:bg>
    <p:spTree>
      <p:nvGrpSpPr>
        <p:cNvPr id="1" name=""/>
        <p:cNvGrpSpPr/>
        <p:nvPr/>
      </p:nvGrpSpPr>
      <p:grpSpPr>
        <a:xfrm>
          <a:off x="0" y="0"/>
          <a:ext cx="0" cy="0"/>
          <a:chOff x="0" y="0"/>
          <a:chExt cx="0" cy="0"/>
        </a:xfrm>
      </p:grpSpPr>
      <p:sp>
        <p:nvSpPr>
          <p:cNvPr id="863"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DFDFDF"/>
        </a:solidFill>
        <a:effectLst/>
      </p:bgPr>
    </p:bg>
    <p:spTree>
      <p:nvGrpSpPr>
        <p:cNvPr id="1" name=""/>
        <p:cNvGrpSpPr/>
        <p:nvPr/>
      </p:nvGrpSpPr>
      <p:grpSpPr>
        <a:xfrm>
          <a:off x="0" y="0"/>
          <a:ext cx="0" cy="0"/>
          <a:chOff x="0" y="0"/>
          <a:chExt cx="0" cy="0"/>
        </a:xfrm>
      </p:grpSpPr>
      <p:sp>
        <p:nvSpPr>
          <p:cNvPr id="870" name="Slide Number"/>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2_thank you">
    <p:bg>
      <p:bgPr>
        <a:solidFill>
          <a:srgbClr val="DFDFDF"/>
        </a:solidFill>
        <a:effectLst/>
      </p:bgPr>
    </p:bg>
    <p:spTree>
      <p:nvGrpSpPr>
        <p:cNvPr id="1" name=""/>
        <p:cNvGrpSpPr/>
        <p:nvPr/>
      </p:nvGrpSpPr>
      <p:grpSpPr>
        <a:xfrm>
          <a:off x="0" y="0"/>
          <a:ext cx="0" cy="0"/>
          <a:chOff x="0" y="0"/>
          <a:chExt cx="0" cy="0"/>
        </a:xfrm>
      </p:grpSpPr>
      <p:sp>
        <p:nvSpPr>
          <p:cNvPr id="877"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878" name="Body Level One…"/>
          <p:cNvSpPr>
            <a:spLocks noGrp="1"/>
          </p:cNvSpPr>
          <p:nvPr>
            <p:ph type="body" sz="half" idx="1"/>
          </p:nvPr>
        </p:nvSpPr>
        <p:spPr>
          <a:xfrm>
            <a:off x="228600" y="1147098"/>
            <a:ext cx="4114800" cy="3536026"/>
          </a:xfrm>
          <a:prstGeom prst="rect">
            <a:avLst/>
          </a:prstGeom>
        </p:spPr>
        <p:txBody>
          <a:bodyPr>
            <a:normAutofit/>
          </a:bodyPr>
          <a:lstStyle>
            <a:lvl1pPr>
              <a:spcBef>
                <a:spcPts val="0"/>
              </a:spcBef>
              <a:defRPr sz="1100">
                <a:solidFill>
                  <a:srgbClr val="000000"/>
                </a:solidFill>
              </a:defRPr>
            </a:lvl1pPr>
            <a:lvl2pPr marL="135958" indent="-135958">
              <a:spcBef>
                <a:spcPts val="0"/>
              </a:spcBef>
              <a:defRPr sz="1100">
                <a:solidFill>
                  <a:srgbClr val="000000"/>
                </a:solidFill>
              </a:defRPr>
            </a:lvl2pPr>
            <a:lvl3pPr marL="359795" indent="-135958">
              <a:spcBef>
                <a:spcPts val="0"/>
              </a:spcBef>
              <a:defRPr sz="1100">
                <a:solidFill>
                  <a:srgbClr val="000000"/>
                </a:solidFill>
              </a:defRPr>
            </a:lvl3pPr>
            <a:lvl4pPr marL="589416" indent="-132216">
              <a:spcBef>
                <a:spcPts val="0"/>
              </a:spcBef>
              <a:defRPr sz="1100">
                <a:solidFill>
                  <a:srgbClr val="000000"/>
                </a:solidFill>
              </a:defRPr>
            </a:lvl4pPr>
            <a:lvl5pPr marL="766195" indent="-135958">
              <a:spcBef>
                <a:spcPts val="0"/>
              </a:spcBef>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9" name="Title Text"/>
          <p:cNvSpPr>
            <a:spLocks noGrp="1"/>
          </p:cNvSpPr>
          <p:nvPr>
            <p:ph type="title"/>
          </p:nvPr>
        </p:nvSpPr>
        <p:spPr>
          <a:xfrm>
            <a:off x="228600" y="201168"/>
            <a:ext cx="4114800" cy="411481"/>
          </a:xfrm>
          <a:prstGeom prst="rect">
            <a:avLst/>
          </a:prstGeom>
        </p:spPr>
        <p:txBody>
          <a:bodyPr>
            <a:normAutofit/>
          </a:bodyPr>
          <a:lstStyle>
            <a:lvl1pPr>
              <a:defRPr sz="1600" b="1">
                <a:solidFill>
                  <a:srgbClr val="000000"/>
                </a:solidFill>
              </a:defRPr>
            </a:lvl1pPr>
          </a:lstStyle>
          <a:p>
            <a:r>
              <a:t>Title Text</a:t>
            </a:r>
          </a:p>
        </p:txBody>
      </p:sp>
    </p:spTree>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DFDFDF"/>
        </a:solidFill>
        <a:effectLst/>
      </p:bgPr>
    </p:bg>
    <p:spTree>
      <p:nvGrpSpPr>
        <p:cNvPr id="1" name=""/>
        <p:cNvGrpSpPr/>
        <p:nvPr/>
      </p:nvGrpSpPr>
      <p:grpSpPr>
        <a:xfrm>
          <a:off x="0" y="0"/>
          <a:ext cx="0" cy="0"/>
          <a:chOff x="0" y="0"/>
          <a:chExt cx="0" cy="0"/>
        </a:xfrm>
      </p:grpSpPr>
      <p:sp>
        <p:nvSpPr>
          <p:cNvPr id="886"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887" name="Picture 6" descr="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1" y="2186148"/>
            <a:ext cx="1297610" cy="526098"/>
          </a:xfrm>
          <a:prstGeom prst="rect">
            <a:avLst/>
          </a:prstGeom>
          <a:ln w="12700">
            <a:miter lim="400000"/>
          </a:ln>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
        <p:nvSpPr>
          <p:cNvPr id="6" name="Text Placeholder 5"/>
          <p:cNvSpPr>
            <a:spLocks noGrp="1"/>
          </p:cNvSpPr>
          <p:nvPr>
            <p:ph type="body" sz="quarter" idx="12"/>
          </p:nvPr>
        </p:nvSpPr>
        <p:spPr>
          <a:xfrm>
            <a:off x="228600" y="108813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02"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03" name="Title Text"/>
          <p:cNvSpPr>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910" name="Title Text"/>
          <p:cNvSpPr>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911"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12" name="Body Level One…"/>
          <p:cNvSpPr>
            <a:spLocks noGrp="1"/>
          </p:cNvSpPr>
          <p:nvPr>
            <p:ph type="body" sz="half" idx="1"/>
          </p:nvPr>
        </p:nvSpPr>
        <p:spPr>
          <a:xfrm>
            <a:off x="228600" y="1261872"/>
            <a:ext cx="4114800" cy="3421254"/>
          </a:xfrm>
          <a:prstGeom prst="rect">
            <a:avLst/>
          </a:prstGeom>
        </p:spPr>
        <p:txBody>
          <a:bodyPr>
            <a:normAutofit/>
          </a:bodyPr>
          <a:lstStyle>
            <a:lvl1pPr>
              <a:spcBef>
                <a:spcPts val="0"/>
              </a:spcBef>
              <a:tabLst>
                <a:tab pos="4013200" algn="dec"/>
              </a:tabLst>
              <a:defRPr>
                <a:solidFill>
                  <a:srgbClr val="000000"/>
                </a:solidFill>
              </a:defRPr>
            </a:lvl1pPr>
            <a:lvl2pPr>
              <a:spcBef>
                <a:spcPts val="0"/>
              </a:spcBef>
              <a:tabLst>
                <a:tab pos="4013200" algn="dec"/>
              </a:tabLst>
              <a:defRPr>
                <a:solidFill>
                  <a:srgbClr val="000000"/>
                </a:solidFill>
              </a:defRPr>
            </a:lvl2pPr>
            <a:lvl3pPr>
              <a:spcBef>
                <a:spcPts val="0"/>
              </a:spcBef>
              <a:tabLst>
                <a:tab pos="4013200" algn="dec"/>
              </a:tabLst>
              <a:defRPr>
                <a:solidFill>
                  <a:srgbClr val="000000"/>
                </a:solidFill>
              </a:defRPr>
            </a:lvl3pPr>
            <a:lvl4pPr>
              <a:spcBef>
                <a:spcPts val="0"/>
              </a:spcBef>
              <a:tabLst>
                <a:tab pos="4013200" algn="dec"/>
              </a:tabLst>
              <a:defRPr>
                <a:solidFill>
                  <a:srgbClr val="000000"/>
                </a:solidFill>
              </a:defRPr>
            </a:lvl4pPr>
            <a:lvl5pPr>
              <a:spcBef>
                <a:spcPts val="0"/>
              </a:spcBef>
              <a:tabLst>
                <a:tab pos="4013200" algn="dec"/>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919" name="Title Text"/>
          <p:cNvSpPr>
            <a:spLocks noGrp="1"/>
          </p:cNvSpPr>
          <p:nvPr>
            <p:ph type="title"/>
          </p:nvPr>
        </p:nvSpPr>
        <p:spPr>
          <a:xfrm>
            <a:off x="228600" y="201168"/>
            <a:ext cx="4114800" cy="1003808"/>
          </a:xfrm>
          <a:prstGeom prst="rect">
            <a:avLst/>
          </a:prstGeom>
        </p:spPr>
        <p:txBody>
          <a:bodyPr>
            <a:normAutofit/>
          </a:bodyPr>
          <a:lstStyle>
            <a:lvl1pPr>
              <a:defRPr sz="1600">
                <a:solidFill>
                  <a:srgbClr val="000000"/>
                </a:solidFill>
              </a:defRPr>
            </a:lvl1pPr>
          </a:lstStyle>
          <a:p>
            <a:r>
              <a:t>Title Text</a:t>
            </a:r>
          </a:p>
        </p:txBody>
      </p:sp>
      <p:sp>
        <p:nvSpPr>
          <p:cNvPr id="920"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21"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solidFill>
                  <a:srgbClr val="000000"/>
                </a:solidFill>
              </a:defRPr>
            </a:lvl1pPr>
            <a:lvl2pPr marL="741591" indent="-741591">
              <a:lnSpc>
                <a:spcPct val="90000"/>
              </a:lnSpc>
              <a:spcBef>
                <a:spcPts val="0"/>
              </a:spcBef>
              <a:defRPr sz="6000" b="1">
                <a:solidFill>
                  <a:srgbClr val="000000"/>
                </a:solidFill>
              </a:defRPr>
            </a:lvl2pPr>
            <a:lvl3pPr marL="965428" indent="-741591">
              <a:lnSpc>
                <a:spcPct val="90000"/>
              </a:lnSpc>
              <a:spcBef>
                <a:spcPts val="0"/>
              </a:spcBef>
              <a:defRPr sz="6000" b="1">
                <a:solidFill>
                  <a:srgbClr val="000000"/>
                </a:solidFill>
              </a:defRPr>
            </a:lvl3pPr>
            <a:lvl4pPr marL="1178378" indent="-721178">
              <a:lnSpc>
                <a:spcPct val="90000"/>
              </a:lnSpc>
              <a:spcBef>
                <a:spcPts val="0"/>
              </a:spcBef>
              <a:defRPr sz="6000" b="1">
                <a:solidFill>
                  <a:srgbClr val="000000"/>
                </a:solidFill>
              </a:defRPr>
            </a:lvl4pPr>
            <a:lvl5pPr marL="1371828" indent="-741591">
              <a:lnSpc>
                <a:spcPct val="90000"/>
              </a:lnSpc>
              <a:spcBef>
                <a:spcPts val="0"/>
              </a:spcBef>
              <a:defRPr sz="60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3_fact, number, half-image">
    <p:bg>
      <p:bgPr>
        <a:solidFill>
          <a:srgbClr val="FFFFFF"/>
        </a:solidFill>
        <a:effectLst/>
      </p:bgPr>
    </p:bg>
    <p:spTree>
      <p:nvGrpSpPr>
        <p:cNvPr id="1" name=""/>
        <p:cNvGrpSpPr/>
        <p:nvPr/>
      </p:nvGrpSpPr>
      <p:grpSpPr>
        <a:xfrm>
          <a:off x="0" y="0"/>
          <a:ext cx="0" cy="0"/>
          <a:chOff x="0" y="0"/>
          <a:chExt cx="0" cy="0"/>
        </a:xfrm>
      </p:grpSpPr>
      <p:sp>
        <p:nvSpPr>
          <p:cNvPr id="928" name="Title Text"/>
          <p:cNvSpPr>
            <a:spLocks noGrp="1"/>
          </p:cNvSpPr>
          <p:nvPr>
            <p:ph type="title"/>
          </p:nvPr>
        </p:nvSpPr>
        <p:spPr>
          <a:xfrm>
            <a:off x="228600" y="201168"/>
            <a:ext cx="4114800" cy="1003808"/>
          </a:xfrm>
          <a:prstGeom prst="rect">
            <a:avLst/>
          </a:prstGeom>
        </p:spPr>
        <p:txBody>
          <a:bodyPr>
            <a:normAutofit/>
          </a:bodyPr>
          <a:lstStyle>
            <a:lvl1pPr>
              <a:defRPr sz="1600">
                <a:solidFill>
                  <a:srgbClr val="000000"/>
                </a:solidFill>
              </a:defRPr>
            </a:lvl1pPr>
          </a:lstStyle>
          <a:p>
            <a:r>
              <a:t>Title Text</a:t>
            </a:r>
          </a:p>
        </p:txBody>
      </p:sp>
      <p:sp>
        <p:nvSpPr>
          <p:cNvPr id="929"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30"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solidFill>
                  <a:srgbClr val="000000"/>
                </a:solidFill>
              </a:defRPr>
            </a:lvl1pPr>
            <a:lvl2pPr marL="741591" indent="-741591">
              <a:lnSpc>
                <a:spcPct val="90000"/>
              </a:lnSpc>
              <a:spcBef>
                <a:spcPts val="0"/>
              </a:spcBef>
              <a:defRPr sz="6000" b="1">
                <a:solidFill>
                  <a:srgbClr val="000000"/>
                </a:solidFill>
              </a:defRPr>
            </a:lvl2pPr>
            <a:lvl3pPr marL="965428" indent="-741591">
              <a:lnSpc>
                <a:spcPct val="90000"/>
              </a:lnSpc>
              <a:spcBef>
                <a:spcPts val="0"/>
              </a:spcBef>
              <a:defRPr sz="6000" b="1">
                <a:solidFill>
                  <a:srgbClr val="000000"/>
                </a:solidFill>
              </a:defRPr>
            </a:lvl3pPr>
            <a:lvl4pPr marL="1178378" indent="-721178">
              <a:lnSpc>
                <a:spcPct val="90000"/>
              </a:lnSpc>
              <a:spcBef>
                <a:spcPts val="0"/>
              </a:spcBef>
              <a:defRPr sz="6000" b="1">
                <a:solidFill>
                  <a:srgbClr val="000000"/>
                </a:solidFill>
              </a:defRPr>
            </a:lvl4pPr>
            <a:lvl5pPr marL="1371828" indent="-741591">
              <a:lnSpc>
                <a:spcPct val="90000"/>
              </a:lnSpc>
              <a:spcBef>
                <a:spcPts val="0"/>
              </a:spcBef>
              <a:defRPr sz="60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Picture Placeholder 5"/>
          <p:cNvSpPr>
            <a:spLocks noGrp="1"/>
          </p:cNvSpPr>
          <p:nvPr>
            <p:ph type="pic" idx="13"/>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938" name="Title Text"/>
          <p:cNvSpPr>
            <a:spLocks noGrp="1"/>
          </p:cNvSpPr>
          <p:nvPr>
            <p:ph type="title"/>
          </p:nvPr>
        </p:nvSpPr>
        <p:spPr>
          <a:xfrm>
            <a:off x="228600" y="201168"/>
            <a:ext cx="4114800" cy="1003808"/>
          </a:xfrm>
          <a:prstGeom prst="rect">
            <a:avLst/>
          </a:prstGeom>
        </p:spPr>
        <p:txBody>
          <a:bodyPr>
            <a:normAutofit/>
          </a:bodyPr>
          <a:lstStyle>
            <a:lvl1pPr>
              <a:defRPr sz="1600">
                <a:solidFill>
                  <a:srgbClr val="000000"/>
                </a:solidFill>
              </a:defRPr>
            </a:lvl1pPr>
          </a:lstStyle>
          <a:p>
            <a:r>
              <a:t>Title Text</a:t>
            </a:r>
          </a:p>
        </p:txBody>
      </p:sp>
      <p:sp>
        <p:nvSpPr>
          <p:cNvPr id="939"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40" name="Body Level One…"/>
          <p:cNvSpPr>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6000" b="1">
                <a:solidFill>
                  <a:srgbClr val="000000"/>
                </a:solidFill>
              </a:defRPr>
            </a:lvl1pPr>
            <a:lvl2pPr marL="741591" indent="-741591">
              <a:lnSpc>
                <a:spcPct val="90000"/>
              </a:lnSpc>
              <a:spcBef>
                <a:spcPts val="0"/>
              </a:spcBef>
              <a:defRPr sz="6000" b="1">
                <a:solidFill>
                  <a:srgbClr val="000000"/>
                </a:solidFill>
              </a:defRPr>
            </a:lvl2pPr>
            <a:lvl3pPr marL="965428" indent="-741591">
              <a:lnSpc>
                <a:spcPct val="90000"/>
              </a:lnSpc>
              <a:spcBef>
                <a:spcPts val="0"/>
              </a:spcBef>
              <a:defRPr sz="6000" b="1">
                <a:solidFill>
                  <a:srgbClr val="000000"/>
                </a:solidFill>
              </a:defRPr>
            </a:lvl3pPr>
            <a:lvl4pPr marL="1178378" indent="-721178">
              <a:lnSpc>
                <a:spcPct val="90000"/>
              </a:lnSpc>
              <a:spcBef>
                <a:spcPts val="0"/>
              </a:spcBef>
              <a:defRPr sz="6000" b="1">
                <a:solidFill>
                  <a:srgbClr val="000000"/>
                </a:solidFill>
              </a:defRPr>
            </a:lvl4pPr>
            <a:lvl5pPr marL="1371828" indent="-741591">
              <a:lnSpc>
                <a:spcPct val="90000"/>
              </a:lnSpc>
              <a:spcBef>
                <a:spcPts val="0"/>
              </a:spcBef>
              <a:defRPr sz="60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1"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948" name="Title Text"/>
          <p:cNvSpPr>
            <a:spLocks noGrp="1"/>
          </p:cNvSpPr>
          <p:nvPr>
            <p:ph type="title"/>
          </p:nvPr>
        </p:nvSpPr>
        <p:spPr>
          <a:xfrm>
            <a:off x="228600" y="209550"/>
            <a:ext cx="8686800" cy="4473575"/>
          </a:xfrm>
          <a:prstGeom prst="rect">
            <a:avLst/>
          </a:prstGeom>
        </p:spPr>
        <p:txBody>
          <a:bodyPr>
            <a:normAutofit/>
          </a:bodyPr>
          <a:lstStyle>
            <a:lvl1pPr>
              <a:defRPr sz="9600" b="1">
                <a:solidFill>
                  <a:srgbClr val="000000"/>
                </a:solidFill>
              </a:defRPr>
            </a:lvl1pPr>
          </a:lstStyle>
          <a:p>
            <a:r>
              <a:t>Title Text</a:t>
            </a:r>
          </a:p>
        </p:txBody>
      </p:sp>
      <p:sp>
        <p:nvSpPr>
          <p:cNvPr id="949"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56" name="Title Text"/>
          <p:cNvSpPr>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957"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64" name="Title Text"/>
          <p:cNvSpPr>
            <a:spLocks noGrp="1"/>
          </p:cNvSpPr>
          <p:nvPr>
            <p:ph type="title"/>
          </p:nvPr>
        </p:nvSpPr>
        <p:spPr>
          <a:xfrm>
            <a:off x="228600" y="402336"/>
            <a:ext cx="4114800" cy="4328051"/>
          </a:xfrm>
          <a:prstGeom prst="rect">
            <a:avLst/>
          </a:prstGeom>
        </p:spPr>
        <p:txBody>
          <a:bodyPr>
            <a:normAutofit/>
          </a:bodyPr>
          <a:lstStyle>
            <a:lvl1pPr>
              <a:defRPr>
                <a:solidFill>
                  <a:srgbClr val="000000"/>
                </a:solidFill>
              </a:defRPr>
            </a:lvl1pPr>
          </a:lstStyle>
          <a:p>
            <a:r>
              <a:t>Title Text</a:t>
            </a:r>
          </a:p>
        </p:txBody>
      </p:sp>
      <p:sp>
        <p:nvSpPr>
          <p:cNvPr id="965"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66" name="Body Level One…"/>
          <p:cNvSpPr>
            <a:spLocks noGrp="1"/>
          </p:cNvSpPr>
          <p:nvPr>
            <p:ph type="body" sz="half" idx="1"/>
          </p:nvPr>
        </p:nvSpPr>
        <p:spPr>
          <a:xfrm>
            <a:off x="4800600" y="483395"/>
            <a:ext cx="4114800" cy="4199732"/>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7"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74" name="Title Text"/>
          <p:cNvSpPr>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975"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76" name="Body Level One…"/>
          <p:cNvSpPr>
            <a:spLocks noGrp="1"/>
          </p:cNvSpPr>
          <p:nvPr>
            <p:ph type="body" sz="half" idx="1"/>
          </p:nvPr>
        </p:nvSpPr>
        <p:spPr>
          <a:xfrm>
            <a:off x="228600" y="1115567"/>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7" name="Text Placeholder 9"/>
          <p:cNvSpPr>
            <a:spLocks noGrp="1"/>
          </p:cNvSpPr>
          <p:nvPr>
            <p:ph type="body" sz="half" idx="13"/>
          </p:nvPr>
        </p:nvSpPr>
        <p:spPr>
          <a:xfrm>
            <a:off x="4800600" y="1115567"/>
            <a:ext cx="4114800" cy="3585847"/>
          </a:xfrm>
          <a:prstGeom prst="rect">
            <a:avLst/>
          </a:prstGeom>
        </p:spPr>
        <p:txBody>
          <a:bodyPr>
            <a:normAutofit/>
          </a:bodyPr>
          <a:lstStyle/>
          <a:p>
            <a:pPr>
              <a:spcBef>
                <a:spcPts val="0"/>
              </a:spcBef>
              <a:defRPr>
                <a:solidFill>
                  <a:srgbClr val="000000"/>
                </a:solidFill>
              </a:defRPr>
            </a:pPr>
            <a:endParaRPr/>
          </a:p>
        </p:txBody>
      </p:sp>
    </p:spTree>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84" name="Title Text"/>
          <p:cNvSpPr>
            <a:spLocks noGrp="1"/>
          </p:cNvSpPr>
          <p:nvPr>
            <p:ph type="title"/>
          </p:nvPr>
        </p:nvSpPr>
        <p:spPr>
          <a:xfrm>
            <a:off x="228600" y="402336"/>
            <a:ext cx="6400800" cy="640081"/>
          </a:xfrm>
          <a:prstGeom prst="rect">
            <a:avLst/>
          </a:prstGeom>
        </p:spPr>
        <p:txBody>
          <a:bodyPr>
            <a:normAutofit/>
          </a:bodyPr>
          <a:lstStyle>
            <a:lvl1pPr>
              <a:defRPr>
                <a:solidFill>
                  <a:srgbClr val="000000"/>
                </a:solidFill>
              </a:defRPr>
            </a:lvl1pPr>
          </a:lstStyle>
          <a:p>
            <a:r>
              <a:t>Title Text</a:t>
            </a:r>
          </a:p>
        </p:txBody>
      </p:sp>
      <p:sp>
        <p:nvSpPr>
          <p:cNvPr id="985"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86" name="Body Level One…"/>
          <p:cNvSpPr>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988" name="Text Placeholder 6"/>
          <p:cNvSpPr>
            <a:spLocks noGrp="1"/>
          </p:cNvSpPr>
          <p:nvPr>
            <p:ph type="body" sz="half" idx="14"/>
          </p:nvPr>
        </p:nvSpPr>
        <p:spPr>
          <a:xfrm>
            <a:off x="228600" y="1093469"/>
            <a:ext cx="4114800" cy="3589656"/>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smtClean="0"/>
              <a:t>Click icon to add table</a:t>
            </a:r>
            <a:endParaRPr lang="en-US" dirty="0"/>
          </a:p>
        </p:txBody>
      </p:sp>
    </p:spTree>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95" name="Title Text"/>
          <p:cNvSpPr>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996"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997" name="Body Level One…"/>
          <p:cNvSpPr>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1004" name="Title Text"/>
          <p:cNvSpPr>
            <a:spLocks noGrp="1"/>
          </p:cNvSpPr>
          <p:nvPr>
            <p:ph type="title"/>
          </p:nvPr>
        </p:nvSpPr>
        <p:spPr>
          <a:xfrm>
            <a:off x="228600" y="402336"/>
            <a:ext cx="6400800" cy="640081"/>
          </a:xfrm>
          <a:prstGeom prst="rect">
            <a:avLst/>
          </a:prstGeom>
        </p:spPr>
        <p:txBody>
          <a:bodyPr>
            <a:normAutofit/>
          </a:bodyPr>
          <a:lstStyle>
            <a:lvl1pPr>
              <a:defRPr>
                <a:solidFill>
                  <a:srgbClr val="000000"/>
                </a:solidFill>
              </a:defRPr>
            </a:lvl1pPr>
          </a:lstStyle>
          <a:p>
            <a:r>
              <a:t>Title Text</a:t>
            </a:r>
          </a:p>
        </p:txBody>
      </p:sp>
      <p:sp>
        <p:nvSpPr>
          <p:cNvPr id="1005"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06" name="Body Level One…"/>
          <p:cNvSpPr>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0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08"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1009"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1010"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1017" name="Title Text"/>
          <p:cNvSpPr>
            <a:spLocks noGrp="1"/>
          </p:cNvSpPr>
          <p:nvPr>
            <p:ph type="title"/>
          </p:nvPr>
        </p:nvSpPr>
        <p:spPr>
          <a:xfrm>
            <a:off x="228600" y="402336"/>
            <a:ext cx="4114800" cy="640081"/>
          </a:xfrm>
          <a:prstGeom prst="rect">
            <a:avLst/>
          </a:prstGeom>
        </p:spPr>
        <p:txBody>
          <a:bodyPr>
            <a:normAutofit/>
          </a:bodyPr>
          <a:lstStyle>
            <a:lvl1pPr>
              <a:defRPr>
                <a:solidFill>
                  <a:srgbClr val="000000"/>
                </a:solidFill>
              </a:defRPr>
            </a:lvl1pPr>
          </a:lstStyle>
          <a:p>
            <a:r>
              <a:t>Title Text</a:t>
            </a:r>
          </a:p>
        </p:txBody>
      </p:sp>
      <p:sp>
        <p:nvSpPr>
          <p:cNvPr id="1018"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19" name="Body Level One…"/>
          <p:cNvSpPr>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0" name="Text Placeholder 6"/>
          <p:cNvSpPr>
            <a:spLocks noGrp="1"/>
          </p:cNvSpPr>
          <p:nvPr>
            <p:ph type="body" sz="half" idx="13"/>
          </p:nvPr>
        </p:nvSpPr>
        <p:spPr>
          <a:xfrm>
            <a:off x="228600" y="1097280"/>
            <a:ext cx="4114800" cy="3585846"/>
          </a:xfrm>
          <a:prstGeom prst="rect">
            <a:avLst/>
          </a:prstGeom>
        </p:spPr>
        <p:txBody>
          <a:bodyPr>
            <a:normAutofit/>
          </a:bodyPr>
          <a:lstStyle/>
          <a:p>
            <a:pPr>
              <a:defRPr sz="1600">
                <a:solidFill>
                  <a:srgbClr val="000000"/>
                </a:solidFill>
              </a:defRPr>
            </a:pPr>
            <a:endParaRPr/>
          </a:p>
        </p:txBody>
      </p:sp>
      <p:sp>
        <p:nvSpPr>
          <p:cNvPr id="1021" name="Picture Placeholder 7"/>
          <p:cNvSpPr>
            <a:spLocks noGrp="1"/>
          </p:cNvSpPr>
          <p:nvPr>
            <p:ph type="pic" idx="14"/>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028" name="Title Text"/>
          <p:cNvSpPr>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1029"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30" name="Body Level One…"/>
          <p:cNvSpPr>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31" name="Text Placeholder 7"/>
          <p:cNvSpPr>
            <a:spLocks noGrp="1"/>
          </p:cNvSpPr>
          <p:nvPr>
            <p:ph type="body" sz="quarter" idx="13"/>
          </p:nvPr>
        </p:nvSpPr>
        <p:spPr>
          <a:xfrm>
            <a:off x="2514600" y="1097278"/>
            <a:ext cx="1828800" cy="3585847"/>
          </a:xfrm>
          <a:prstGeom prst="rect">
            <a:avLst/>
          </a:prstGeom>
        </p:spPr>
        <p:txBody>
          <a:bodyPr>
            <a:normAutofit/>
          </a:bodyPr>
          <a:lstStyle/>
          <a:p>
            <a:pPr>
              <a:defRPr sz="1600">
                <a:solidFill>
                  <a:srgbClr val="000000"/>
                </a:solidFill>
              </a:defRPr>
            </a:pPr>
            <a:endParaRPr/>
          </a:p>
        </p:txBody>
      </p:sp>
      <p:sp>
        <p:nvSpPr>
          <p:cNvPr id="1032" name="Picture Placeholder 8"/>
          <p:cNvSpPr>
            <a:spLocks noGrp="1"/>
          </p:cNvSpPr>
          <p:nvPr>
            <p:ph type="pic" idx="14"/>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1039" name="Title Text"/>
          <p:cNvSpPr>
            <a:spLocks noGrp="1"/>
          </p:cNvSpPr>
          <p:nvPr>
            <p:ph type="title"/>
          </p:nvPr>
        </p:nvSpPr>
        <p:spPr>
          <a:xfrm>
            <a:off x="228600" y="1024127"/>
            <a:ext cx="4114800" cy="3566161"/>
          </a:xfrm>
          <a:prstGeom prst="rect">
            <a:avLst/>
          </a:prstGeom>
        </p:spPr>
        <p:txBody>
          <a:bodyPr>
            <a:normAutofit/>
          </a:bodyPr>
          <a:lstStyle>
            <a:lvl1pPr>
              <a:defRPr>
                <a:solidFill>
                  <a:srgbClr val="000000"/>
                </a:solidFill>
              </a:defRPr>
            </a:lvl1pPr>
          </a:lstStyle>
          <a:p>
            <a:r>
              <a:t>Title Text</a:t>
            </a:r>
          </a:p>
        </p:txBody>
      </p:sp>
      <p:sp>
        <p:nvSpPr>
          <p:cNvPr id="1040"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41" name="Body Level One…"/>
          <p:cNvSpPr>
            <a:spLocks noGrp="1"/>
          </p:cNvSpPr>
          <p:nvPr>
            <p:ph type="body" sz="quarter" idx="1"/>
          </p:nvPr>
        </p:nvSpPr>
        <p:spPr>
          <a:xfrm>
            <a:off x="4800600" y="1089177"/>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43" name="Text Placeholder 9"/>
          <p:cNvSpPr>
            <a:spLocks noGrp="1"/>
          </p:cNvSpPr>
          <p:nvPr>
            <p:ph type="body" sz="quarter" idx="14"/>
          </p:nvPr>
        </p:nvSpPr>
        <p:spPr>
          <a:xfrm>
            <a:off x="7086600" y="1089176"/>
            <a:ext cx="1828800" cy="3501447"/>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050"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defRPr>
            </a:pPr>
            <a:endParaRPr sz="1200">
              <a:solidFill>
                <a:srgbClr val="FFFFFF"/>
              </a:solidFill>
            </a:endParaRPr>
          </a:p>
        </p:txBody>
      </p:sp>
      <p:sp>
        <p:nvSpPr>
          <p:cNvPr id="1051" name="Title Text"/>
          <p:cNvSpPr>
            <a:spLocks noGrp="1"/>
          </p:cNvSpPr>
          <p:nvPr>
            <p:ph type="title"/>
          </p:nvPr>
        </p:nvSpPr>
        <p:spPr>
          <a:xfrm>
            <a:off x="228600" y="1024127"/>
            <a:ext cx="4114800" cy="3566161"/>
          </a:xfrm>
          <a:prstGeom prst="rect">
            <a:avLst/>
          </a:prstGeom>
        </p:spPr>
        <p:txBody>
          <a:bodyPr>
            <a:normAutofit/>
          </a:bodyPr>
          <a:lstStyle>
            <a:lvl1pPr>
              <a:defRPr>
                <a:solidFill>
                  <a:srgbClr val="000000"/>
                </a:solidFill>
              </a:defRPr>
            </a:lvl1pPr>
          </a:lstStyle>
          <a:p>
            <a:r>
              <a:t>Title Text</a:t>
            </a:r>
          </a:p>
        </p:txBody>
      </p:sp>
      <p:sp>
        <p:nvSpPr>
          <p:cNvPr id="1052"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53" name="Body Level One…"/>
          <p:cNvSpPr>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054"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61" name="Title Text"/>
          <p:cNvSpPr>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062"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63" name="Picture Placeholder 7"/>
          <p:cNvSpPr>
            <a:spLocks noGrp="1"/>
          </p:cNvSpPr>
          <p:nvPr>
            <p:ph type="pic" idx="13"/>
          </p:nvPr>
        </p:nvSpPr>
        <p:spPr>
          <a:xfrm>
            <a:off x="4572000" y="0"/>
            <a:ext cx="4572000" cy="4822825"/>
          </a:xfrm>
          <a:prstGeom prst="rect">
            <a:avLst/>
          </a:prstGeom>
        </p:spPr>
        <p:txBody>
          <a:bodyPr lIns="91439" tIns="45719" rIns="91439" bIns="45719"/>
          <a:lstStyle/>
          <a:p>
            <a:endParaRPr/>
          </a:p>
        </p:txBody>
      </p:sp>
    </p:spTree>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70" name="Title Text"/>
          <p:cNvSpPr>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071"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3_titel, blank">
    <p:bg>
      <p:bgPr>
        <a:solidFill>
          <a:srgbClr val="FFFFFF"/>
        </a:solidFill>
        <a:effectLst/>
      </p:bgPr>
    </p:bg>
    <p:spTree>
      <p:nvGrpSpPr>
        <p:cNvPr id="1" name=""/>
        <p:cNvGrpSpPr/>
        <p:nvPr/>
      </p:nvGrpSpPr>
      <p:grpSpPr>
        <a:xfrm>
          <a:off x="0" y="0"/>
          <a:ext cx="0" cy="0"/>
          <a:chOff x="0" y="0"/>
          <a:chExt cx="0" cy="0"/>
        </a:xfrm>
      </p:grpSpPr>
      <p:sp>
        <p:nvSpPr>
          <p:cNvPr id="1078" name="Title Text"/>
          <p:cNvSpPr>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1079"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86"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87" name="Body Level One…"/>
          <p:cNvSpPr>
            <a:spLocks noGrp="1"/>
          </p:cNvSpPr>
          <p:nvPr>
            <p:ph type="body" sz="quarter" idx="1"/>
          </p:nvPr>
        </p:nvSpPr>
        <p:spPr>
          <a:xfrm>
            <a:off x="228600" y="169862"/>
            <a:ext cx="4114800" cy="30003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88" name="Text Placeholder 6"/>
          <p:cNvSpPr>
            <a:spLocks noGrp="1"/>
          </p:cNvSpPr>
          <p:nvPr>
            <p:ph type="body" sz="half" idx="13"/>
          </p:nvPr>
        </p:nvSpPr>
        <p:spPr>
          <a:xfrm>
            <a:off x="228600" y="1088136"/>
            <a:ext cx="4114800" cy="3488731"/>
          </a:xfrm>
          <a:prstGeom prst="rect">
            <a:avLst/>
          </a:prstGeom>
        </p:spPr>
        <p:txBody>
          <a:bodyPr>
            <a:normAutofit/>
          </a:bodyPr>
          <a:lstStyle/>
          <a:p>
            <a:pPr>
              <a:defRPr sz="1600">
                <a:solidFill>
                  <a:srgbClr val="000000"/>
                </a:solidFill>
              </a:defRPr>
            </a:pPr>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095"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096" name="Body Level One…"/>
          <p:cNvSpPr>
            <a:spLocks noGrp="1"/>
          </p:cNvSpPr>
          <p:nvPr>
            <p:ph type="body" sz="quarter" idx="1"/>
          </p:nvPr>
        </p:nvSpPr>
        <p:spPr>
          <a:xfrm>
            <a:off x="6858000" y="0"/>
            <a:ext cx="2286000" cy="2571750"/>
          </a:xfrm>
          <a:prstGeom prst="rect">
            <a:avLst/>
          </a:prstGeom>
          <a:solidFill>
            <a:srgbClr val="000000"/>
          </a:solidFill>
        </p:spPr>
        <p:txBody>
          <a:bodyPr lIns="182879" tIns="182879" rIns="182879" bIns="182879">
            <a:normAutofit/>
          </a:bodyPr>
          <a:lstStyle/>
          <a:p>
            <a:r>
              <a:t>Body Level One</a:t>
            </a:r>
          </a:p>
          <a:p>
            <a:pPr lvl="1"/>
            <a:r>
              <a:t>Body Level Two</a:t>
            </a:r>
          </a:p>
          <a:p>
            <a:pPr lvl="2"/>
            <a:r>
              <a:t>Body Level Three</a:t>
            </a:r>
          </a:p>
          <a:p>
            <a:pPr lvl="3"/>
            <a:r>
              <a:t>Body Level Four</a:t>
            </a:r>
          </a:p>
          <a:p>
            <a:pPr lvl="4"/>
            <a:r>
              <a:t>Body Level Five</a:t>
            </a:r>
          </a:p>
        </p:txBody>
      </p:sp>
      <p:sp>
        <p:nvSpPr>
          <p:cNvPr id="1097" name="Title Text"/>
          <p:cNvSpPr>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04"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05" name="Body Level One…"/>
          <p:cNvSpPr>
            <a:spLocks noGrp="1"/>
          </p:cNvSpPr>
          <p:nvPr>
            <p:ph type="body" sz="quarter" idx="1"/>
          </p:nvPr>
        </p:nvSpPr>
        <p:spPr>
          <a:xfrm>
            <a:off x="6857997" y="2571750"/>
            <a:ext cx="2286001" cy="2111375"/>
          </a:xfrm>
          <a:prstGeom prst="rect">
            <a:avLst/>
          </a:prstGeom>
          <a:solidFill>
            <a:schemeClr val="accent1"/>
          </a:solidFill>
        </p:spPr>
        <p:txBody>
          <a:bodyPr lIns="182879" tIns="182879" rIns="182879" bIns="182879">
            <a:normAutofit/>
          </a:bodyPr>
          <a:lstStyle/>
          <a:p>
            <a:r>
              <a:t>Body Level One</a:t>
            </a:r>
          </a:p>
          <a:p>
            <a:pPr lvl="1"/>
            <a:r>
              <a:t>Body Level Two</a:t>
            </a:r>
          </a:p>
          <a:p>
            <a:pPr lvl="2"/>
            <a:r>
              <a:t>Body Level Three</a:t>
            </a:r>
          </a:p>
          <a:p>
            <a:pPr lvl="3"/>
            <a:r>
              <a:t>Body Level Four</a:t>
            </a:r>
          </a:p>
          <a:p>
            <a:pPr lvl="4"/>
            <a:r>
              <a:t>Body Level Five</a:t>
            </a:r>
          </a:p>
        </p:txBody>
      </p:sp>
      <p:sp>
        <p:nvSpPr>
          <p:cNvPr id="1106" name="Title Text"/>
          <p:cNvSpPr>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14" name="Title Text"/>
          <p:cNvSpPr>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121"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22" name="Body Level One…"/>
          <p:cNvSpPr>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129"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30" name="Body Level One…"/>
          <p:cNvSpPr>
            <a:spLocks noGrp="1"/>
          </p:cNvSpPr>
          <p:nvPr>
            <p:ph type="body" sz="half" idx="1"/>
          </p:nvPr>
        </p:nvSpPr>
        <p:spPr>
          <a:xfrm>
            <a:off x="0" y="-2"/>
            <a:ext cx="2286000" cy="4683126"/>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137" name="Title Text"/>
          <p:cNvSpPr>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138"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39" name="Body Level One…"/>
          <p:cNvSpPr>
            <a:spLocks noGrp="1"/>
          </p:cNvSpPr>
          <p:nvPr>
            <p:ph type="body" sz="quarter" idx="1"/>
          </p:nvPr>
        </p:nvSpPr>
        <p:spPr>
          <a:xfrm>
            <a:off x="228600" y="1088136"/>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46"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47" name="Body Level One…"/>
          <p:cNvSpPr>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54"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Tree>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61" name="Slide Number"/>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68"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sp>
        <p:nvSpPr>
          <p:cNvPr id="1169" name="Body Level One…"/>
          <p:cNvSpPr>
            <a:spLocks noGrp="1"/>
          </p:cNvSpPr>
          <p:nvPr>
            <p:ph type="body" sz="half" idx="1"/>
          </p:nvPr>
        </p:nvSpPr>
        <p:spPr>
          <a:xfrm>
            <a:off x="228600" y="1147098"/>
            <a:ext cx="4114800" cy="3536026"/>
          </a:xfrm>
          <a:prstGeom prst="rect">
            <a:avLst/>
          </a:prstGeom>
        </p:spPr>
        <p:txBody>
          <a:bodyPr>
            <a:normAutofit/>
          </a:bodyPr>
          <a:lstStyle>
            <a:lvl1pPr>
              <a:spcBef>
                <a:spcPts val="0"/>
              </a:spcBef>
              <a:defRPr sz="1100">
                <a:solidFill>
                  <a:srgbClr val="000000"/>
                </a:solidFill>
              </a:defRPr>
            </a:lvl1pPr>
            <a:lvl2pPr marL="135958" indent="-135958">
              <a:spcBef>
                <a:spcPts val="0"/>
              </a:spcBef>
              <a:defRPr sz="1100">
                <a:solidFill>
                  <a:srgbClr val="000000"/>
                </a:solidFill>
              </a:defRPr>
            </a:lvl2pPr>
            <a:lvl3pPr marL="359795" indent="-135958">
              <a:spcBef>
                <a:spcPts val="0"/>
              </a:spcBef>
              <a:defRPr sz="1100">
                <a:solidFill>
                  <a:srgbClr val="000000"/>
                </a:solidFill>
              </a:defRPr>
            </a:lvl3pPr>
            <a:lvl4pPr marL="589416" indent="-132216">
              <a:spcBef>
                <a:spcPts val="0"/>
              </a:spcBef>
              <a:defRPr sz="1100">
                <a:solidFill>
                  <a:srgbClr val="000000"/>
                </a:solidFill>
              </a:defRPr>
            </a:lvl4pPr>
            <a:lvl5pPr marL="766195" indent="-135958">
              <a:spcBef>
                <a:spcPts val="0"/>
              </a:spcBef>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70" name="Title Text"/>
          <p:cNvSpPr>
            <a:spLocks noGrp="1"/>
          </p:cNvSpPr>
          <p:nvPr>
            <p:ph type="title"/>
          </p:nvPr>
        </p:nvSpPr>
        <p:spPr>
          <a:xfrm>
            <a:off x="228600" y="201168"/>
            <a:ext cx="4114800" cy="411481"/>
          </a:xfrm>
          <a:prstGeom prst="rect">
            <a:avLst/>
          </a:prstGeom>
        </p:spPr>
        <p:txBody>
          <a:bodyPr>
            <a:normAutofit/>
          </a:bodyPr>
          <a:lstStyle>
            <a:lvl1pPr>
              <a:defRPr sz="1600" b="1">
                <a:solidFill>
                  <a:srgbClr val="000000"/>
                </a:solidFill>
              </a:defRPr>
            </a:lvl1pPr>
          </a:lstStyle>
          <a:p>
            <a:r>
              <a:t>Title Text</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177" name="Slide Number"/>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a:p>
        </p:txBody>
      </p:sp>
      <p:pic>
        <p:nvPicPr>
          <p:cNvPr id="1178" name="Picture 6" descr="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1" y="2186148"/>
            <a:ext cx="1297610" cy="526098"/>
          </a:xfrm>
          <a:prstGeom prst="rect">
            <a:avLst/>
          </a:prstGeom>
          <a:ln w="12700">
            <a:miter lim="400000"/>
          </a:ln>
        </p:spPr>
      </p:pic>
    </p:spTree>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Default 0">
    <p:bg>
      <p:bgPr>
        <a:solidFill>
          <a:srgbClr val="FFFFFF"/>
        </a:solidFill>
        <a:effectLst/>
      </p:bgPr>
    </p:bg>
    <p:spTree>
      <p:nvGrpSpPr>
        <p:cNvPr id="1" name=""/>
        <p:cNvGrpSpPr/>
        <p:nvPr/>
      </p:nvGrpSpPr>
      <p:grpSpPr>
        <a:xfrm>
          <a:off x="0" y="0"/>
          <a:ext cx="0" cy="0"/>
          <a:chOff x="0" y="0"/>
          <a:chExt cx="0" cy="0"/>
        </a:xfrm>
      </p:grpSpPr>
      <p:sp>
        <p:nvSpPr>
          <p:cNvPr id="1185" name="Slide Number"/>
          <p:cNvSpPr>
            <a:spLocks noGrp="1"/>
          </p:cNvSpPr>
          <p:nvPr>
            <p:ph type="sldNum" sz="quarter" idx="2"/>
          </p:nvPr>
        </p:nvSpPr>
        <p:spPr>
          <a:xfrm>
            <a:off x="328611" y="4887595"/>
            <a:ext cx="127001" cy="127001"/>
          </a:xfrm>
          <a:prstGeom prst="rect">
            <a:avLst/>
          </a:prstGeom>
        </p:spPr>
        <p:txBody>
          <a:bodyPr/>
          <a:lstStyle>
            <a:lvl1pPr algn="l" defTabSz="454818">
              <a:defRPr sz="900">
                <a:solidFill>
                  <a:srgbClr val="7F7F7F"/>
                </a:solidFill>
                <a:latin typeface="HelvNeue Medium for IBM"/>
                <a:ea typeface="HelvNeue Medium for IBM"/>
                <a:cs typeface="HelvNeue Medium for IBM"/>
                <a:sym typeface="HelvNeue Medium for IBM"/>
              </a:defRPr>
            </a:lvl1pPr>
          </a:lstStyle>
          <a:p>
            <a:fld id="{86CB4B4D-7CA3-9044-876B-883B54F8677D}" type="slidenum">
              <a:rPr/>
              <a:pPr/>
              <a:t>‹#›</a:t>
            </a:fld>
            <a:endParaRPr/>
          </a:p>
        </p:txBody>
      </p:sp>
    </p:spTree>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Title and Content - Dark">
    <p:bg>
      <p:bgPr>
        <a:solidFill>
          <a:srgbClr val="323232"/>
        </a:solidFill>
        <a:effectLst/>
      </p:bgPr>
    </p:bg>
    <p:spTree>
      <p:nvGrpSpPr>
        <p:cNvPr id="1" name=""/>
        <p:cNvGrpSpPr/>
        <p:nvPr/>
      </p:nvGrpSpPr>
      <p:grpSpPr>
        <a:xfrm>
          <a:off x="0" y="0"/>
          <a:ext cx="0" cy="0"/>
          <a:chOff x="0" y="0"/>
          <a:chExt cx="0" cy="0"/>
        </a:xfrm>
      </p:grpSpPr>
      <p:sp>
        <p:nvSpPr>
          <p:cNvPr id="1211" name="Body Level One…"/>
          <p:cNvSpPr>
            <a:spLocks noGrp="1"/>
          </p:cNvSpPr>
          <p:nvPr>
            <p:ph type="body" idx="1"/>
          </p:nvPr>
        </p:nvSpPr>
        <p:spPr>
          <a:xfrm>
            <a:off x="458778" y="1048748"/>
            <a:ext cx="8244900" cy="3249418"/>
          </a:xfrm>
          <a:prstGeom prst="rect">
            <a:avLst/>
          </a:prstGeom>
        </p:spPr>
        <p:txBody>
          <a:bodyPr>
            <a:normAutofit/>
          </a:bodyPr>
          <a:lstStyle>
            <a:lvl1pPr defTabSz="914400">
              <a:spcBef>
                <a:spcPts val="400"/>
              </a:spcBef>
              <a:defRPr sz="2000">
                <a:latin typeface="Arial"/>
                <a:ea typeface="Arial"/>
                <a:cs typeface="Arial"/>
                <a:sym typeface="Arial"/>
              </a:defRPr>
            </a:lvl1pPr>
            <a:lvl2pPr marL="472440" indent="-152400" defTabSz="914400">
              <a:spcBef>
                <a:spcPts val="400"/>
              </a:spcBef>
              <a:buSzPct val="80000"/>
              <a:buChar char="•"/>
              <a:defRPr sz="2000">
                <a:latin typeface="Arial"/>
                <a:ea typeface="Arial"/>
                <a:cs typeface="Arial"/>
                <a:sym typeface="Arial"/>
              </a:defRPr>
            </a:lvl2pPr>
            <a:lvl3pPr marL="720090" indent="-171450" defTabSz="914400">
              <a:spcBef>
                <a:spcPts val="400"/>
              </a:spcBef>
              <a:buChar char="–"/>
              <a:defRPr sz="2000">
                <a:latin typeface="Arial"/>
                <a:ea typeface="Arial"/>
                <a:cs typeface="Arial"/>
                <a:sym typeface="Arial"/>
              </a:defRPr>
            </a:lvl3pPr>
            <a:lvl4pPr marL="973181" indent="-195942" defTabSz="914400">
              <a:spcBef>
                <a:spcPts val="400"/>
              </a:spcBef>
              <a:buSzPct val="80000"/>
              <a:buChar char="•"/>
              <a:defRPr sz="2000">
                <a:latin typeface="Arial"/>
                <a:ea typeface="Arial"/>
                <a:cs typeface="Arial"/>
                <a:sym typeface="Arial"/>
              </a:defRPr>
            </a:lvl4pPr>
            <a:lvl5pPr marL="1234439" indent="-228600" defTabSz="914400">
              <a:spcBef>
                <a:spcPts val="400"/>
              </a:spcBef>
              <a:defRPr sz="20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12" name="Title Text"/>
          <p:cNvSpPr>
            <a:spLocks noGrp="1"/>
          </p:cNvSpPr>
          <p:nvPr>
            <p:ph type="title"/>
          </p:nvPr>
        </p:nvSpPr>
        <p:spPr>
          <a:xfrm>
            <a:off x="457200" y="393700"/>
            <a:ext cx="8229600" cy="307975"/>
          </a:xfrm>
          <a:prstGeom prst="rect">
            <a:avLst/>
          </a:prstGeom>
        </p:spPr>
        <p:txBody>
          <a:bodyPr>
            <a:normAutofit/>
          </a:bodyPr>
          <a:lstStyle>
            <a:lvl1pPr defTabSz="914400">
              <a:lnSpc>
                <a:spcPct val="100000"/>
              </a:lnSpc>
              <a:defRPr sz="2000">
                <a:latin typeface="Arial"/>
                <a:ea typeface="Arial"/>
                <a:cs typeface="Arial"/>
                <a:sym typeface="Arial"/>
              </a:defRPr>
            </a:lvl1pPr>
          </a:lstStyle>
          <a:p>
            <a:r>
              <a:t>Title Text</a:t>
            </a:r>
          </a:p>
        </p:txBody>
      </p:sp>
      <p:sp>
        <p:nvSpPr>
          <p:cNvPr id="1213" name="Slide Number"/>
          <p:cNvSpPr>
            <a:spLocks noGrp="1"/>
          </p:cNvSpPr>
          <p:nvPr>
            <p:ph type="sldNum" sz="quarter" idx="2"/>
          </p:nvPr>
        </p:nvSpPr>
        <p:spPr>
          <a:xfrm>
            <a:off x="8567739" y="4713288"/>
            <a:ext cx="127001" cy="127001"/>
          </a:xfrm>
          <a:prstGeom prst="rect">
            <a:avLst/>
          </a:prstGeom>
        </p:spPr>
        <p:txBody>
          <a:bodyPr anchor="b"/>
          <a:lstStyle>
            <a:lvl1pPr defTabSz="1306512">
              <a:spcBef>
                <a:spcPts val="400"/>
              </a:spcBef>
              <a:defRPr sz="700">
                <a:latin typeface="+mj-lt"/>
                <a:ea typeface="+mj-ea"/>
                <a:cs typeface="+mj-cs"/>
                <a:sym typeface="Calibri"/>
              </a:defRPr>
            </a:lvl1pPr>
          </a:lstStyle>
          <a:p>
            <a:fld id="{86CB4B4D-7CA3-9044-876B-883B54F8677D}" type="slidenum">
              <a:rPr/>
              <a:pPr/>
              <a:t>‹#›</a:t>
            </a:fld>
            <a:endParaRPr/>
          </a:p>
        </p:txBody>
      </p:sp>
    </p:spTree>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Title and Content - Dark 0">
    <p:spTree>
      <p:nvGrpSpPr>
        <p:cNvPr id="1" name=""/>
        <p:cNvGrpSpPr/>
        <p:nvPr/>
      </p:nvGrpSpPr>
      <p:grpSpPr>
        <a:xfrm>
          <a:off x="0" y="0"/>
          <a:ext cx="0" cy="0"/>
          <a:chOff x="0" y="0"/>
          <a:chExt cx="0" cy="0"/>
        </a:xfrm>
      </p:grpSpPr>
      <p:sp>
        <p:nvSpPr>
          <p:cNvPr id="1220" name="Slide Number"/>
          <p:cNvSpPr>
            <a:spLocks noGrp="1"/>
          </p:cNvSpPr>
          <p:nvPr>
            <p:ph type="sldNum" sz="quarter" idx="2"/>
          </p:nvPr>
        </p:nvSpPr>
        <p:spPr>
          <a:xfrm>
            <a:off x="8567737" y="4713288"/>
            <a:ext cx="127001" cy="127001"/>
          </a:xfrm>
          <a:prstGeom prst="rect">
            <a:avLst/>
          </a:prstGeom>
        </p:spPr>
        <p:txBody>
          <a:bodyPr anchor="b"/>
          <a:lstStyle>
            <a:lvl1pPr defTabSz="489942">
              <a:spcBef>
                <a:spcPts val="400"/>
              </a:spcBef>
              <a:defRPr>
                <a:latin typeface="Arial"/>
                <a:ea typeface="Arial"/>
                <a:cs typeface="Arial"/>
                <a:sym typeface="Arial"/>
              </a:defRPr>
            </a:lvl1pPr>
          </a:lstStyle>
          <a:p>
            <a:fld id="{86CB4B4D-7CA3-9044-876B-883B54F8677D}" type="slidenum">
              <a:rPr/>
              <a:pPr/>
              <a:t>‹#›</a:t>
            </a:fld>
            <a:endParaRPr/>
          </a:p>
        </p:txBody>
      </p:sp>
      <p:sp>
        <p:nvSpPr>
          <p:cNvPr id="1221" name="Body Level One…"/>
          <p:cNvSpPr>
            <a:spLocks noGrp="1"/>
          </p:cNvSpPr>
          <p:nvPr>
            <p:ph type="body" idx="1"/>
          </p:nvPr>
        </p:nvSpPr>
        <p:spPr>
          <a:xfrm>
            <a:off x="458778" y="1048747"/>
            <a:ext cx="8244900" cy="3249420"/>
          </a:xfrm>
          <a:prstGeom prst="rect">
            <a:avLst/>
          </a:prstGeom>
        </p:spPr>
        <p:txBody>
          <a:bodyPr>
            <a:normAutofit/>
          </a:bodyPr>
          <a:lstStyle>
            <a:lvl1pPr defTabSz="914411">
              <a:spcBef>
                <a:spcPts val="600"/>
              </a:spcBef>
              <a:defRPr sz="1800">
                <a:latin typeface="Arial"/>
                <a:ea typeface="Arial"/>
                <a:cs typeface="Arial"/>
                <a:sym typeface="Arial"/>
              </a:defRPr>
            </a:lvl1pPr>
            <a:lvl2pPr marL="207036" indent="-207036" defTabSz="914411">
              <a:spcBef>
                <a:spcPts val="600"/>
              </a:spcBef>
              <a:buSzPct val="80000"/>
              <a:buChar char="•"/>
              <a:defRPr sz="1800">
                <a:latin typeface="Arial"/>
                <a:ea typeface="Arial"/>
                <a:cs typeface="Arial"/>
                <a:sym typeface="Arial"/>
              </a:defRPr>
            </a:lvl2pPr>
            <a:lvl3pPr marL="207036" indent="-207036" defTabSz="914411">
              <a:spcBef>
                <a:spcPts val="600"/>
              </a:spcBef>
              <a:buChar char="–"/>
              <a:defRPr sz="1800">
                <a:latin typeface="Arial"/>
                <a:ea typeface="Arial"/>
                <a:cs typeface="Arial"/>
                <a:sym typeface="Arial"/>
              </a:defRPr>
            </a:lvl3pPr>
            <a:lvl4pPr marL="382063" indent="-136526" defTabSz="914411">
              <a:spcBef>
                <a:spcPts val="600"/>
              </a:spcBef>
              <a:buSzPct val="80000"/>
              <a:buChar char="•"/>
              <a:defRPr sz="1800">
                <a:latin typeface="Arial"/>
                <a:ea typeface="Arial"/>
                <a:cs typeface="Arial"/>
                <a:sym typeface="Arial"/>
              </a:defRPr>
            </a:lvl4pPr>
            <a:lvl5pPr marL="304804" indent="-182882" defTabSz="914411">
              <a:spcBef>
                <a:spcPts val="600"/>
              </a:spcBef>
              <a:buSzPct val="80000"/>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222" name="Title Text"/>
          <p:cNvSpPr>
            <a:spLocks noGrp="1"/>
          </p:cNvSpPr>
          <p:nvPr>
            <p:ph type="title"/>
          </p:nvPr>
        </p:nvSpPr>
        <p:spPr>
          <a:xfrm>
            <a:off x="457200" y="393700"/>
            <a:ext cx="8229600" cy="307976"/>
          </a:xfrm>
          <a:prstGeom prst="rect">
            <a:avLst/>
          </a:prstGeom>
        </p:spPr>
        <p:txBody>
          <a:bodyPr>
            <a:normAutofit/>
          </a:bodyPr>
          <a:lstStyle>
            <a:lvl1pPr defTabSz="342900">
              <a:lnSpc>
                <a:spcPct val="100000"/>
              </a:lnSpc>
              <a:defRPr sz="1800">
                <a:latin typeface="Arial"/>
                <a:ea typeface="Arial"/>
                <a:cs typeface="Arial"/>
                <a:sym typeface="Arial"/>
              </a:defRPr>
            </a:lvl1pPr>
          </a:lstStyle>
          <a:p>
            <a:r>
              <a:t>Title Text</a:t>
            </a:r>
          </a:p>
        </p:txBody>
      </p:sp>
    </p:spTree>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1_Title &amp; Subtitle">
    <p:bg>
      <p:bgPr>
        <a:solidFill>
          <a:srgbClr val="FFFFFF"/>
        </a:solidFill>
        <a:effectLst/>
      </p:bgPr>
    </p:bg>
    <p:spTree>
      <p:nvGrpSpPr>
        <p:cNvPr id="1" name=""/>
        <p:cNvGrpSpPr/>
        <p:nvPr/>
      </p:nvGrpSpPr>
      <p:grpSpPr>
        <a:xfrm>
          <a:off x="0" y="0"/>
          <a:ext cx="0" cy="0"/>
          <a:chOff x="0" y="0"/>
          <a:chExt cx="0" cy="0"/>
        </a:xfrm>
      </p:grpSpPr>
      <p:sp>
        <p:nvSpPr>
          <p:cNvPr id="1238" name="Title Text"/>
          <p:cNvSpPr>
            <a:spLocks noGrp="1"/>
          </p:cNvSpPr>
          <p:nvPr>
            <p:ph type="title"/>
          </p:nvPr>
        </p:nvSpPr>
        <p:spPr>
          <a:xfrm>
            <a:off x="1812726" y="863947"/>
            <a:ext cx="5518548" cy="1741290"/>
          </a:xfrm>
          <a:prstGeom prst="rect">
            <a:avLst/>
          </a:prstGeom>
        </p:spPr>
        <p:txBody>
          <a:bodyPr lIns="26789" tIns="26789" rIns="26789" bIns="26789" anchor="b">
            <a:normAutofit/>
          </a:bodyPr>
          <a:lstStyle>
            <a:lvl1pPr algn="ctr" defTabSz="308074">
              <a:lnSpc>
                <a:spcPct val="100000"/>
              </a:lnSpc>
              <a:defRPr sz="4200">
                <a:solidFill>
                  <a:srgbClr val="000000"/>
                </a:solidFill>
                <a:latin typeface="Helvetica Light"/>
                <a:ea typeface="Helvetica Light"/>
                <a:cs typeface="Helvetica Light"/>
                <a:sym typeface="Helvetica Light"/>
              </a:defRPr>
            </a:lvl1pPr>
          </a:lstStyle>
          <a:p>
            <a:r>
              <a:t>Title Text</a:t>
            </a:r>
          </a:p>
        </p:txBody>
      </p:sp>
      <p:sp>
        <p:nvSpPr>
          <p:cNvPr id="1239" name="Body Level One…"/>
          <p:cNvSpPr>
            <a:spLocks noGrp="1"/>
          </p:cNvSpPr>
          <p:nvPr>
            <p:ph type="body" sz="quarter" idx="1"/>
          </p:nvPr>
        </p:nvSpPr>
        <p:spPr>
          <a:xfrm>
            <a:off x="1812726" y="2652117"/>
            <a:ext cx="5518548" cy="596057"/>
          </a:xfrm>
          <a:prstGeom prst="rect">
            <a:avLst/>
          </a:prstGeom>
        </p:spPr>
        <p:txBody>
          <a:bodyPr lIns="26789" tIns="26789" rIns="26789" bIns="26789">
            <a:normAutofit/>
          </a:bodyPr>
          <a:lstStyle>
            <a:lvl1pPr algn="ctr" defTabSz="308074">
              <a:spcBef>
                <a:spcPts val="0"/>
              </a:spcBef>
              <a:defRPr sz="1600">
                <a:solidFill>
                  <a:srgbClr val="000000"/>
                </a:solidFill>
                <a:latin typeface="Helvetica Light"/>
                <a:ea typeface="Helvetica Light"/>
                <a:cs typeface="Helvetica Light"/>
                <a:sym typeface="Helvetica Light"/>
              </a:defRPr>
            </a:lvl1pPr>
            <a:lvl2pPr marL="0" indent="228600" algn="ctr" defTabSz="308074">
              <a:spcBef>
                <a:spcPts val="0"/>
              </a:spcBef>
              <a:buSzTx/>
              <a:buNone/>
              <a:defRPr sz="1600">
                <a:solidFill>
                  <a:srgbClr val="000000"/>
                </a:solidFill>
                <a:latin typeface="Helvetica Light"/>
                <a:ea typeface="Helvetica Light"/>
                <a:cs typeface="Helvetica Light"/>
                <a:sym typeface="Helvetica Light"/>
              </a:defRPr>
            </a:lvl2pPr>
            <a:lvl3pPr marL="0" indent="457200" algn="ctr" defTabSz="308074">
              <a:spcBef>
                <a:spcPts val="0"/>
              </a:spcBef>
              <a:buSzTx/>
              <a:buNone/>
              <a:defRPr sz="1600">
                <a:solidFill>
                  <a:srgbClr val="000000"/>
                </a:solidFill>
                <a:latin typeface="Helvetica Light"/>
                <a:ea typeface="Helvetica Light"/>
                <a:cs typeface="Helvetica Light"/>
                <a:sym typeface="Helvetica Light"/>
              </a:defRPr>
            </a:lvl3pPr>
            <a:lvl4pPr marL="0" indent="685800" algn="ctr" defTabSz="308074">
              <a:spcBef>
                <a:spcPts val="0"/>
              </a:spcBef>
              <a:buSzTx/>
              <a:buNone/>
              <a:defRPr sz="1600">
                <a:solidFill>
                  <a:srgbClr val="000000"/>
                </a:solidFill>
                <a:latin typeface="Helvetica Light"/>
                <a:ea typeface="Helvetica Light"/>
                <a:cs typeface="Helvetica Light"/>
                <a:sym typeface="Helvetica Light"/>
              </a:defRPr>
            </a:lvl4pPr>
            <a:lvl5pPr marL="0" indent="914400" algn="ctr" defTabSz="308074">
              <a:spcBef>
                <a:spcPts val="0"/>
              </a:spcBef>
              <a:buSzTx/>
              <a:buNone/>
              <a:defRPr sz="16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240" name="Slide Number"/>
          <p:cNvSpPr>
            <a:spLocks noGrp="1"/>
          </p:cNvSpPr>
          <p:nvPr>
            <p:ph type="sldNum" sz="quarter" idx="2"/>
          </p:nvPr>
        </p:nvSpPr>
        <p:spPr>
          <a:xfrm>
            <a:off x="4471961" y="4878958"/>
            <a:ext cx="193381" cy="193279"/>
          </a:xfrm>
          <a:prstGeom prst="rect">
            <a:avLst/>
          </a:prstGeom>
        </p:spPr>
        <p:txBody>
          <a:bodyPr lIns="26789" tIns="26789" rIns="26789" bIns="26789" anchor="t"/>
          <a:lstStyle>
            <a:lvl1pPr algn="ctr" defTabSz="308074">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57" name="Title Text"/>
          <p:cNvSpPr>
            <a:spLocks noGrp="1"/>
          </p:cNvSpPr>
          <p:nvPr>
            <p:ph type="title"/>
          </p:nvPr>
        </p:nvSpPr>
        <p:spPr>
          <a:xfrm>
            <a:off x="228600" y="201168"/>
            <a:ext cx="4114800" cy="1003808"/>
          </a:xfrm>
          <a:prstGeom prst="rect">
            <a:avLst/>
          </a:prstGeom>
        </p:spPr>
        <p:txBody>
          <a:bodyPr>
            <a:normAutofit/>
          </a:bodyPr>
          <a:lstStyle>
            <a:lvl1pPr defTabSz="457188">
              <a:defRPr sz="1400"/>
            </a:lvl1pPr>
          </a:lstStyle>
          <a:p>
            <a:r>
              <a:t>Title Text</a:t>
            </a:r>
          </a:p>
        </p:txBody>
      </p:sp>
      <p:sp>
        <p:nvSpPr>
          <p:cNvPr id="1258" name="Body Level One…"/>
          <p:cNvSpPr>
            <a:spLocks noGrp="1"/>
          </p:cNvSpPr>
          <p:nvPr>
            <p:ph type="body" sz="half" idx="1"/>
          </p:nvPr>
        </p:nvSpPr>
        <p:spPr>
          <a:xfrm>
            <a:off x="228600" y="1511555"/>
            <a:ext cx="4114800" cy="3108961"/>
          </a:xfrm>
          <a:prstGeom prst="rect">
            <a:avLst/>
          </a:prstGeom>
        </p:spPr>
        <p:txBody>
          <a:bodyPr>
            <a:normAutofit/>
          </a:bodyPr>
          <a:lstStyle>
            <a:lvl1pPr defTabSz="457188">
              <a:lnSpc>
                <a:spcPct val="90000"/>
              </a:lnSpc>
              <a:spcBef>
                <a:spcPts val="0"/>
              </a:spcBef>
              <a:defRPr sz="6000" b="1"/>
            </a:lvl1pPr>
            <a:lvl2pPr marL="769039" indent="-769039" defTabSz="457188">
              <a:lnSpc>
                <a:spcPct val="90000"/>
              </a:lnSpc>
              <a:spcBef>
                <a:spcPts val="0"/>
              </a:spcBef>
              <a:defRPr sz="6000" b="1"/>
            </a:lvl2pPr>
            <a:lvl3pPr marL="1067480" indent="-769039" defTabSz="457188">
              <a:lnSpc>
                <a:spcPct val="90000"/>
              </a:lnSpc>
              <a:spcBef>
                <a:spcPts val="0"/>
              </a:spcBef>
              <a:defRPr sz="6000" b="1"/>
            </a:lvl3pPr>
            <a:lvl4pPr marL="1357455" indent="-747870" defTabSz="457188">
              <a:lnSpc>
                <a:spcPct val="90000"/>
              </a:lnSpc>
              <a:spcBef>
                <a:spcPts val="0"/>
              </a:spcBef>
              <a:defRPr sz="6000" b="1"/>
            </a:lvl4pPr>
            <a:lvl5pPr marL="1609334" indent="-769039" defTabSz="457188">
              <a:lnSpc>
                <a:spcPct val="90000"/>
              </a:lnSpc>
              <a:spcBef>
                <a:spcPts val="0"/>
              </a:spcBef>
              <a:defRPr sz="6000" b="1"/>
            </a:lvl5pPr>
          </a:lstStyle>
          <a:p>
            <a:r>
              <a:t>Body Level One</a:t>
            </a:r>
          </a:p>
          <a:p>
            <a:pPr lvl="1"/>
            <a:r>
              <a:t>Body Level Two</a:t>
            </a:r>
          </a:p>
          <a:p>
            <a:pPr lvl="2"/>
            <a:r>
              <a:t>Body Level Three</a:t>
            </a:r>
          </a:p>
          <a:p>
            <a:pPr lvl="3"/>
            <a:r>
              <a:t>Body Level Four</a:t>
            </a:r>
          </a:p>
          <a:p>
            <a:pPr lvl="4"/>
            <a:r>
              <a:t>Body Level Five</a:t>
            </a:r>
          </a:p>
        </p:txBody>
      </p:sp>
      <p:sp>
        <p:nvSpPr>
          <p:cNvPr id="1259" name="Slide Number"/>
          <p:cNvSpPr>
            <a:spLocks noGrp="1"/>
          </p:cNvSpPr>
          <p:nvPr>
            <p:ph type="sldNum" sz="quarter" idx="2"/>
          </p:nvPr>
        </p:nvSpPr>
        <p:spPr>
          <a:xfrm>
            <a:off x="8788399" y="4831560"/>
            <a:ext cx="127001"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FFFFFF"/>
        </a:solidFill>
        <a:effectLst/>
      </p:bgPr>
    </p:bg>
    <p:spTree>
      <p:nvGrpSpPr>
        <p:cNvPr id="1" name=""/>
        <p:cNvGrpSpPr/>
        <p:nvPr/>
      </p:nvGrpSpPr>
      <p:grpSpPr>
        <a:xfrm>
          <a:off x="0" y="0"/>
          <a:ext cx="0" cy="0"/>
          <a:chOff x="0" y="0"/>
          <a:chExt cx="0" cy="0"/>
        </a:xfrm>
      </p:grpSpPr>
      <p:sp>
        <p:nvSpPr>
          <p:cNvPr id="1275" name="Title Text"/>
          <p:cNvSpPr>
            <a:spLocks noGrp="1"/>
          </p:cNvSpPr>
          <p:nvPr>
            <p:ph type="title"/>
          </p:nvPr>
        </p:nvSpPr>
        <p:spPr>
          <a:xfrm>
            <a:off x="633412" y="357187"/>
            <a:ext cx="7877176" cy="857251"/>
          </a:xfrm>
          <a:prstGeom prst="rect">
            <a:avLst/>
          </a:prstGeom>
        </p:spPr>
        <p:txBody>
          <a:bodyPr lIns="19050" tIns="19050" rIns="19050" bIns="19050" anchor="ctr">
            <a:normAutofit/>
          </a:bodyPr>
          <a:lstStyle>
            <a:lvl1pPr algn="ctr" defTabSz="309562">
              <a:lnSpc>
                <a:spcPct val="100000"/>
              </a:lnSpc>
              <a:defRPr sz="4200">
                <a:solidFill>
                  <a:srgbClr val="000000"/>
                </a:solidFill>
                <a:latin typeface="Helvetica Light"/>
                <a:ea typeface="Helvetica Light"/>
                <a:cs typeface="Helvetica Light"/>
                <a:sym typeface="Helvetica Light"/>
              </a:defRPr>
            </a:lvl1pPr>
          </a:lstStyle>
          <a:p>
            <a:r>
              <a:t>Title Text</a:t>
            </a:r>
          </a:p>
        </p:txBody>
      </p:sp>
      <p:sp>
        <p:nvSpPr>
          <p:cNvPr id="1276" name="Body Level One…"/>
          <p:cNvSpPr>
            <a:spLocks noGrp="1"/>
          </p:cNvSpPr>
          <p:nvPr>
            <p:ph type="body" idx="1"/>
          </p:nvPr>
        </p:nvSpPr>
        <p:spPr>
          <a:xfrm>
            <a:off x="633412" y="1214437"/>
            <a:ext cx="7877176" cy="3452813"/>
          </a:xfrm>
          <a:prstGeom prst="rect">
            <a:avLst/>
          </a:prstGeom>
        </p:spPr>
        <p:txBody>
          <a:bodyPr lIns="19050" tIns="19050" rIns="19050" bIns="19050" anchor="ctr">
            <a:normAutofit/>
          </a:bodyPr>
          <a:lstStyle>
            <a:lvl1pPr marL="219807" indent="-219807" defTabSz="309562">
              <a:spcBef>
                <a:spcPts val="2200"/>
              </a:spcBef>
              <a:buSzPct val="75000"/>
              <a:buChar char="•"/>
              <a:defRPr sz="1800">
                <a:solidFill>
                  <a:srgbClr val="000000"/>
                </a:solidFill>
                <a:latin typeface="Helvetica Light"/>
                <a:ea typeface="Helvetica Light"/>
                <a:cs typeface="Helvetica Light"/>
                <a:sym typeface="Helvetica Light"/>
              </a:defRPr>
            </a:lvl1pPr>
            <a:lvl2pPr marL="854807" indent="-219807" defTabSz="309562">
              <a:spcBef>
                <a:spcPts val="2200"/>
              </a:spcBef>
              <a:buSzPct val="75000"/>
              <a:buChar char="•"/>
              <a:defRPr sz="1800">
                <a:solidFill>
                  <a:srgbClr val="000000"/>
                </a:solidFill>
                <a:latin typeface="Helvetica Light"/>
                <a:ea typeface="Helvetica Light"/>
                <a:cs typeface="Helvetica Light"/>
                <a:sym typeface="Helvetica Light"/>
              </a:defRPr>
            </a:lvl2pPr>
            <a:lvl3pPr marL="1489807" indent="-219807" defTabSz="309562">
              <a:spcBef>
                <a:spcPts val="2200"/>
              </a:spcBef>
              <a:buSzPct val="75000"/>
              <a:defRPr sz="1800">
                <a:solidFill>
                  <a:srgbClr val="000000"/>
                </a:solidFill>
                <a:latin typeface="Helvetica Light"/>
                <a:ea typeface="Helvetica Light"/>
                <a:cs typeface="Helvetica Light"/>
                <a:sym typeface="Helvetica Light"/>
              </a:defRPr>
            </a:lvl3pPr>
            <a:lvl4pPr marL="2124807" indent="-219807" defTabSz="309562">
              <a:spcBef>
                <a:spcPts val="2200"/>
              </a:spcBef>
              <a:buSzPct val="75000"/>
              <a:buChar char="•"/>
              <a:defRPr sz="1800">
                <a:solidFill>
                  <a:srgbClr val="000000"/>
                </a:solidFill>
                <a:latin typeface="Helvetica Light"/>
                <a:ea typeface="Helvetica Light"/>
                <a:cs typeface="Helvetica Light"/>
                <a:sym typeface="Helvetica Light"/>
              </a:defRPr>
            </a:lvl4pPr>
            <a:lvl5pPr marL="2759807" indent="-219807" defTabSz="309562">
              <a:spcBef>
                <a:spcPts val="2200"/>
              </a:spcBef>
              <a:buSzPct val="75000"/>
              <a:buChar char="•"/>
              <a:defRPr sz="180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277"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1_JCI_PT - white">
    <p:bg>
      <p:bgPr>
        <a:solidFill>
          <a:srgbClr val="FFFFFF"/>
        </a:solidFill>
        <a:effectLst/>
      </p:bgPr>
    </p:bg>
    <p:spTree>
      <p:nvGrpSpPr>
        <p:cNvPr id="1" name=""/>
        <p:cNvGrpSpPr/>
        <p:nvPr/>
      </p:nvGrpSpPr>
      <p:grpSpPr>
        <a:xfrm>
          <a:off x="0" y="0"/>
          <a:ext cx="0" cy="0"/>
          <a:chOff x="0" y="0"/>
          <a:chExt cx="0" cy="0"/>
        </a:xfrm>
      </p:grpSpPr>
      <p:sp>
        <p:nvSpPr>
          <p:cNvPr id="1284" name="16:9"/>
          <p:cNvSpPr>
            <a:spLocks noGrp="1"/>
          </p:cNvSpPr>
          <p:nvPr>
            <p:ph type="body" sz="half" idx="13"/>
          </p:nvPr>
        </p:nvSpPr>
        <p:spPr>
          <a:xfrm>
            <a:off x="2428815" y="142875"/>
            <a:ext cx="5428462" cy="3053510"/>
          </a:xfrm>
          <a:prstGeom prst="rect">
            <a:avLst/>
          </a:prstGeom>
          <a:solidFill>
            <a:srgbClr val="F9F9F9"/>
          </a:solidFill>
        </p:spPr>
        <p:txBody>
          <a:bodyPr lIns="19050" tIns="19050" rIns="19050" bIns="19050" anchor="ctr"/>
          <a:lstStyle>
            <a:lvl1pPr algn="ctr" defTabSz="171450">
              <a:lnSpc>
                <a:spcPts val="1000"/>
              </a:lnSpc>
              <a:spcBef>
                <a:spcPts val="0"/>
              </a:spcBef>
              <a:defRPr sz="700">
                <a:solidFill>
                  <a:srgbClr val="000000"/>
                </a:solidFill>
              </a:defRPr>
            </a:lvl1pPr>
          </a:lstStyle>
          <a:p>
            <a:r>
              <a:t>16:9</a:t>
            </a:r>
          </a:p>
        </p:txBody>
      </p:sp>
      <p:sp>
        <p:nvSpPr>
          <p:cNvPr id="1285" name="Caption goes here. Lorem ipsum dolor sit amy ut wisi onsenlore."/>
          <p:cNvSpPr>
            <a:spLocks noGrp="1"/>
          </p:cNvSpPr>
          <p:nvPr>
            <p:ph type="body" sz="quarter" idx="14"/>
          </p:nvPr>
        </p:nvSpPr>
        <p:spPr>
          <a:xfrm>
            <a:off x="2428815" y="3224959"/>
            <a:ext cx="1143001" cy="226696"/>
          </a:xfrm>
          <a:prstGeom prst="rect">
            <a:avLst/>
          </a:prstGeom>
        </p:spPr>
        <p:txBody>
          <a:bodyPr>
            <a:spAutoFit/>
          </a:bodyPr>
          <a:lstStyle>
            <a:lvl1pPr defTabSz="171450">
              <a:lnSpc>
                <a:spcPts val="900"/>
              </a:lnSpc>
              <a:spcBef>
                <a:spcPts val="0"/>
              </a:spcBef>
              <a:defRPr sz="600">
                <a:solidFill>
                  <a:srgbClr val="171717"/>
                </a:solidFill>
              </a:defRPr>
            </a:lvl1pPr>
          </a:lstStyle>
          <a:p>
            <a:r>
              <a:t>Caption goes here. Lorem ipsum dolor sit amy ut wisi onsenlore.</a:t>
            </a:r>
          </a:p>
        </p:txBody>
      </p:sp>
      <p:sp>
        <p:nvSpPr>
          <p:cNvPr id="1286" name="Section Title Subtitle…"/>
          <p:cNvSpPr>
            <a:spLocks noGrp="1"/>
          </p:cNvSpPr>
          <p:nvPr>
            <p:ph type="body" sz="quarter" idx="15"/>
          </p:nvPr>
        </p:nvSpPr>
        <p:spPr>
          <a:xfrm>
            <a:off x="139404" y="147637"/>
            <a:ext cx="1572974" cy="1197929"/>
          </a:xfrm>
          <a:prstGeom prst="rect">
            <a:avLst/>
          </a:prstGeom>
        </p:spPr>
        <p:txBody>
          <a:bodyPr>
            <a:spAutoFit/>
          </a:bodyPr>
          <a:lstStyle/>
          <a:p>
            <a:pPr defTabSz="171450">
              <a:lnSpc>
                <a:spcPts val="1000"/>
              </a:lnSpc>
              <a:spcBef>
                <a:spcPts val="0"/>
              </a:spcBef>
              <a:defRPr sz="700" b="1">
                <a:solidFill>
                  <a:srgbClr val="000000"/>
                </a:solidFill>
              </a:defRPr>
            </a:pPr>
            <a:r>
              <a:t>Section Title</a:t>
            </a:r>
            <a:br/>
            <a:r>
              <a:rPr b="0"/>
              <a:t>Subtitle</a:t>
            </a:r>
          </a:p>
          <a:p>
            <a:pPr defTabSz="171450">
              <a:lnSpc>
                <a:spcPts val="1000"/>
              </a:lnSpc>
              <a:spcBef>
                <a:spcPts val="0"/>
              </a:spcBef>
              <a:defRPr sz="700">
                <a:solidFill>
                  <a:srgbClr val="000000"/>
                </a:solidFill>
              </a:defRPr>
            </a:pPr>
            <a:endParaRPr b="0"/>
          </a:p>
          <a:p>
            <a:pPr defTabSz="171450">
              <a:lnSpc>
                <a:spcPts val="1000"/>
              </a:lnSpc>
              <a:spcBef>
                <a:spcPts val="0"/>
              </a:spcBef>
              <a:defRPr sz="700">
                <a:solidFill>
                  <a:srgbClr val="000000"/>
                </a:solidFill>
              </a:defRPr>
            </a:pPr>
            <a:r>
              <a:t>Copy to come lorem ipsum dolor sit amet nonummy ut wisi consectetuer laoreet volat put lex corper. Lorpsum dolor sit amet nonummy ut wisi consectetuer laoreet volat put lex cormet nopercor.</a:t>
            </a:r>
          </a:p>
        </p:txBody>
      </p:sp>
      <p:sp>
        <p:nvSpPr>
          <p:cNvPr id="1287" name="Text"/>
          <p:cNvSpPr/>
          <p:nvPr/>
        </p:nvSpPr>
        <p:spPr>
          <a:xfrm>
            <a:off x="8701116" y="4913312"/>
            <a:ext cx="299895"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r" defTabSz="171450" hangingPunct="0">
              <a:lnSpc>
                <a:spcPts val="600"/>
              </a:lnSpc>
              <a:defRPr sz="300">
                <a:solidFill>
                  <a:srgbClr val="171717"/>
                </a:solidFill>
                <a:latin typeface="IBM Eliot Sans"/>
                <a:ea typeface="IBM Eliot Sans"/>
                <a:cs typeface="IBM Eliot Sans"/>
                <a:sym typeface="IBM Eliot Sans"/>
              </a:defRPr>
            </a:pPr>
            <a:fld id="{86CB4B4D-7CA3-9044-876B-883B54F8677D}" type="slidenum">
              <a:rPr sz="300">
                <a:solidFill>
                  <a:srgbClr val="171717"/>
                </a:solidFill>
                <a:latin typeface="IBM Eliot Sans"/>
                <a:ea typeface="IBM Eliot Sans"/>
                <a:cs typeface="IBM Eliot Sans"/>
                <a:sym typeface="IBM Eliot Sans"/>
              </a:rPr>
              <a:pPr algn="r" defTabSz="171450" hangingPunct="0">
                <a:lnSpc>
                  <a:spcPts val="600"/>
                </a:lnSpc>
                <a:defRPr sz="300">
                  <a:solidFill>
                    <a:srgbClr val="171717"/>
                  </a:solidFill>
                  <a:latin typeface="IBM Eliot Sans"/>
                  <a:ea typeface="IBM Eliot Sans"/>
                  <a:cs typeface="IBM Eliot Sans"/>
                  <a:sym typeface="IBM Eliot Sans"/>
                </a:defRPr>
              </a:pPr>
              <a:t>‹#›</a:t>
            </a:fld>
            <a:r>
              <a:rPr sz="300">
                <a:solidFill>
                  <a:srgbClr val="171717"/>
                </a:solidFill>
                <a:latin typeface="IBM Eliot Sans"/>
                <a:ea typeface="IBM Eliot Sans"/>
                <a:cs typeface="IBM Eliot Sans"/>
                <a:sym typeface="IBM Eliot Sans"/>
              </a:rPr>
              <a:t>￼</a:t>
            </a:r>
          </a:p>
        </p:txBody>
      </p:sp>
      <p:sp>
        <p:nvSpPr>
          <p:cNvPr id="1288" name="Slide Number"/>
          <p:cNvSpPr>
            <a:spLocks noGrp="1"/>
          </p:cNvSpPr>
          <p:nvPr>
            <p:ph type="sldNum" sz="quarter" idx="2"/>
          </p:nvPr>
        </p:nvSpPr>
        <p:spPr>
          <a:xfrm>
            <a:off x="4480667" y="4905375"/>
            <a:ext cx="177903" cy="177800"/>
          </a:xfrm>
          <a:prstGeom prst="rect">
            <a:avLst/>
          </a:prstGeom>
        </p:spPr>
        <p:txBody>
          <a:bodyPr lIns="19050" tIns="19050" rIns="19050" bIns="19050" anchor="t"/>
          <a:lstStyle>
            <a:lvl1pPr algn="ctr" defTabSz="309562">
              <a:defRPr sz="9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sp>
        <p:nvSpPr>
          <p:cNvPr id="8" name="Text Placeholder 7"/>
          <p:cNvSpPr>
            <a:spLocks noGrp="1"/>
          </p:cNvSpPr>
          <p:nvPr>
            <p:ph type="body" sz="quarter" idx="13"/>
          </p:nvPr>
        </p:nvSpPr>
        <p:spPr>
          <a:xfrm>
            <a:off x="228600" y="1147099"/>
            <a:ext cx="4114800" cy="3536025"/>
          </a:xfrm>
        </p:spPr>
        <p:txBody>
          <a:bodyPr/>
          <a:lstStyle>
            <a:lvl1pPr>
              <a:spcBef>
                <a:spcPts val="0"/>
              </a:spcBef>
              <a:defRPr sz="1100"/>
            </a:lvl1pPr>
          </a:lstStyle>
          <a:p>
            <a:pPr lvl="0"/>
            <a:r>
              <a:rPr lang="en-US" smtClean="0"/>
              <a:t>Click to edit Master text styles</a:t>
            </a:r>
          </a:p>
        </p:txBody>
      </p:sp>
      <p:sp>
        <p:nvSpPr>
          <p:cNvPr id="6" name="TextBox 5"/>
          <p:cNvSpPr txBox="1"/>
          <p:nvPr userDrawn="1"/>
        </p:nvSpPr>
        <p:spPr>
          <a:xfrm>
            <a:off x="228600" y="274320"/>
            <a:ext cx="2345377" cy="307777"/>
          </a:xfrm>
          <a:prstGeom prst="rect">
            <a:avLst/>
          </a:prstGeom>
        </p:spPr>
        <p:txBody>
          <a:bodyPr vert="horz" lIns="0" tIns="0" rIns="0" bIns="0" rtlCol="0" anchor="t" anchorCtr="0">
            <a:spAutoFit/>
          </a:bodyPr>
          <a:lstStyle>
            <a:lvl1pPr defTabSz="457200">
              <a:lnSpc>
                <a:spcPct val="90000"/>
              </a:lnSpc>
              <a:spcBef>
                <a:spcPct val="0"/>
              </a:spcBef>
              <a:buNone/>
              <a:defRPr sz="1600" b="1">
                <a:solidFill>
                  <a:schemeClr val="bg2"/>
                </a:solidFill>
                <a:latin typeface="Arial" charset="0"/>
                <a:ea typeface="Arial" charset="0"/>
                <a:cs typeface="Arial" charset="0"/>
              </a:defRPr>
            </a:lvl1pPr>
          </a:lstStyle>
          <a:p>
            <a:pPr lvl="0">
              <a:lnSpc>
                <a:spcPct val="100000"/>
              </a:lnSpc>
            </a:pPr>
            <a:r>
              <a:rPr lang="en-US" sz="2000" b="0" i="0" dirty="0" smtClean="0">
                <a:latin typeface="IBM Eliot Sans Regular" charset="0"/>
                <a:ea typeface="IBM Eliot Sans Regular" charset="0"/>
                <a:cs typeface="IBM Eliot Sans Regular" charset="0"/>
              </a:rPr>
              <a:t>Thank you</a:t>
            </a:r>
            <a:endParaRPr lang="en-US" sz="2000" b="0" i="0" dirty="0">
              <a:latin typeface="IBM Eliot Sans Regular" charset="0"/>
              <a:ea typeface="IBM Eliot Sans Regular" charset="0"/>
              <a:cs typeface="IBM Eliot Sans Regular" charset="0"/>
            </a:endParaRPr>
          </a:p>
        </p:txBody>
      </p:sp>
    </p:spTree>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Group Name / DOC ID / Month XX, 2017</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01 Cover Slide">
    <p:bg>
      <p:bgPr>
        <a:solidFill>
          <a:schemeClr val="dk2"/>
        </a:solidFill>
        <a:effectLst/>
      </p:bgPr>
    </p:bg>
    <p:spTree>
      <p:nvGrpSpPr>
        <p:cNvPr id="1" name="Shape 32"/>
        <p:cNvGrpSpPr/>
        <p:nvPr/>
      </p:nvGrpSpPr>
      <p:grpSpPr>
        <a:xfrm>
          <a:off x="0" y="0"/>
          <a:ext cx="0" cy="0"/>
          <a:chOff x="0" y="0"/>
          <a:chExt cx="0" cy="0"/>
        </a:xfrm>
      </p:grpSpPr>
      <p:sp>
        <p:nvSpPr>
          <p:cNvPr id="2" name="Shape 20"/>
          <p:cNvSpPr txBox="1">
            <a:spLocks noGrp="1"/>
          </p:cNvSpPr>
          <p:nvPr>
            <p:ph type="title"/>
          </p:nvPr>
        </p:nvSpPr>
        <p:spPr>
          <a:xfrm>
            <a:off x="227012"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smtClean="0"/>
              <a:t>Group Name / DOC ID / Month XX, 2017</a:t>
            </a:r>
            <a:endParaRPr lang="en-US" dirty="0"/>
          </a:p>
        </p:txBody>
      </p:sp>
    </p:spTree>
    <p:extLst>
      <p:ext uri="{BB962C8B-B14F-4D97-AF65-F5344CB8AC3E}">
        <p14:creationId xmlns:p14="http://schemas.microsoft.com/office/powerpoint/2010/main" val="19616513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oter only White">
    <p:bg>
      <p:bgRef idx="1001">
        <a:schemeClr val="bg2"/>
      </p:bgRef>
    </p:bg>
    <p:spTree>
      <p:nvGrpSpPr>
        <p:cNvPr id="1" name=""/>
        <p:cNvGrpSpPr/>
        <p:nvPr/>
      </p:nvGrpSpPr>
      <p:grpSpPr>
        <a:xfrm>
          <a:off x="0" y="0"/>
          <a:ext cx="0" cy="0"/>
          <a:chOff x="0" y="0"/>
          <a:chExt cx="0" cy="0"/>
        </a:xfrm>
      </p:grpSpPr>
      <p:sp>
        <p:nvSpPr>
          <p:cNvPr id="5"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9"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smtClean="0"/>
              <a:t>Group Name / DOC ID / Month XX, 2017</a:t>
            </a:r>
            <a:endParaRPr lang="en-US" dirty="0"/>
          </a:p>
        </p:txBody>
      </p:sp>
    </p:spTree>
    <p:extLst>
      <p:ext uri="{BB962C8B-B14F-4D97-AF65-F5344CB8AC3E}">
        <p14:creationId xmlns:p14="http://schemas.microsoft.com/office/powerpoint/2010/main" val="916414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01 Cover Slide">
    <p:bg>
      <p:bgPr>
        <a:solidFill>
          <a:schemeClr val="dk2"/>
        </a:solidFill>
        <a:effectLst/>
      </p:bgPr>
    </p:bg>
    <p:spTree>
      <p:nvGrpSpPr>
        <p:cNvPr id="1" name="Shape 22"/>
        <p:cNvGrpSpPr/>
        <p:nvPr/>
      </p:nvGrpSpPr>
      <p:grpSpPr>
        <a:xfrm>
          <a:off x="0" y="0"/>
          <a:ext cx="0" cy="0"/>
          <a:chOff x="0" y="0"/>
          <a:chExt cx="0" cy="0"/>
        </a:xfrm>
      </p:grpSpPr>
      <p:sp>
        <p:nvSpPr>
          <p:cNvPr id="2" name="Rectangle 1"/>
          <p:cNvSpPr/>
          <p:nvPr userDrawn="1"/>
        </p:nvSpPr>
        <p:spPr>
          <a:xfrm>
            <a:off x="0" y="4739054"/>
            <a:ext cx="9144000" cy="404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Eliot Sans Regular" charset="0"/>
            </a:endParaRPr>
          </a:p>
        </p:txBody>
      </p:sp>
      <p:sp>
        <p:nvSpPr>
          <p:cNvPr id="7" name="Shape 20"/>
          <p:cNvSpPr txBox="1">
            <a:spLocks noGrp="1"/>
          </p:cNvSpPr>
          <p:nvPr>
            <p:ph type="title"/>
          </p:nvPr>
        </p:nvSpPr>
        <p:spPr>
          <a:xfrm>
            <a:off x="227012"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smtClean="0"/>
              <a:t>Group Name / DOC ID / Month XX, 2017</a:t>
            </a:r>
            <a:endParaRPr lang="en-US" dirty="0"/>
          </a:p>
        </p:txBody>
      </p:sp>
    </p:spTree>
    <p:extLst>
      <p:ext uri="{BB962C8B-B14F-4D97-AF65-F5344CB8AC3E}">
        <p14:creationId xmlns:p14="http://schemas.microsoft.com/office/powerpoint/2010/main" val="130594617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5979"/>
            <a:ext cx="8229600" cy="468098"/>
          </a:xfrm>
          <a:prstGeom prst="rect">
            <a:avLst/>
          </a:prstGeom>
        </p:spPr>
        <p:txBody>
          <a:bodyPr vert="horz"/>
          <a:lstStyle>
            <a:lvl1pPr>
              <a:defRPr sz="2250" b="1">
                <a:solidFill>
                  <a:srgbClr val="264A60"/>
                </a:solidFill>
                <a:latin typeface="Arial"/>
                <a:cs typeface="Arial"/>
              </a:defRPr>
            </a:lvl1pPr>
          </a:lstStyle>
          <a:p>
            <a:r>
              <a:rPr lang="en-US" dirty="0"/>
              <a:t>CLICK TO EDIT TITLE</a:t>
            </a:r>
          </a:p>
        </p:txBody>
      </p:sp>
      <p:sp>
        <p:nvSpPr>
          <p:cNvPr id="9" name="Text Placeholder 8"/>
          <p:cNvSpPr>
            <a:spLocks noGrp="1"/>
          </p:cNvSpPr>
          <p:nvPr>
            <p:ph type="body" sz="quarter" idx="10" hasCustomPrompt="1"/>
          </p:nvPr>
        </p:nvSpPr>
        <p:spPr>
          <a:xfrm>
            <a:off x="454270" y="673510"/>
            <a:ext cx="8234912" cy="3860831"/>
          </a:xfrm>
          <a:prstGeom prst="rect">
            <a:avLst/>
          </a:prstGeom>
        </p:spPr>
        <p:txBody>
          <a:bodyPr vert="horz"/>
          <a:lstStyle>
            <a:lvl1pPr marL="0" indent="0">
              <a:buNone/>
              <a:defRPr sz="1350" b="0">
                <a:solidFill>
                  <a:srgbClr val="0D0D0D"/>
                </a:solidFill>
              </a:defRPr>
            </a:lvl1pPr>
            <a:lvl2pPr>
              <a:defRPr sz="1200">
                <a:solidFill>
                  <a:srgbClr val="264A60"/>
                </a:solidFill>
              </a:defRPr>
            </a:lvl2pPr>
            <a:lvl3pPr>
              <a:defRPr sz="1050">
                <a:solidFill>
                  <a:srgbClr val="264A60"/>
                </a:solidFill>
              </a:defRPr>
            </a:lvl3pPr>
            <a:lvl4pPr>
              <a:defRPr sz="900">
                <a:solidFill>
                  <a:srgbClr val="264A60"/>
                </a:solidFill>
              </a:defRPr>
            </a:lvl4pPr>
            <a:lvl5pPr>
              <a:defRPr sz="825">
                <a:solidFill>
                  <a:srgbClr val="264A60"/>
                </a:solidFill>
              </a:defRPr>
            </a:lvl5pPr>
          </a:lstStyle>
          <a:p>
            <a:pPr lvl="0"/>
            <a:r>
              <a:rPr lang="en-US" dirty="0"/>
              <a:t>Click to edit text</a:t>
            </a:r>
          </a:p>
        </p:txBody>
      </p:sp>
      <p:sp>
        <p:nvSpPr>
          <p:cNvPr id="12" name="Slide Number Placeholder 2"/>
          <p:cNvSpPr>
            <a:spLocks noGrp="1"/>
          </p:cNvSpPr>
          <p:nvPr>
            <p:ph type="sldNum" sz="quarter" idx="4"/>
          </p:nvPr>
        </p:nvSpPr>
        <p:spPr>
          <a:xfrm>
            <a:off x="4047860" y="4840035"/>
            <a:ext cx="325730" cy="230832"/>
          </a:xfrm>
          <a:prstGeom prst="rect">
            <a:avLst/>
          </a:prstGeom>
        </p:spPr>
        <p:txBody>
          <a:bodyPr vert="horz" lIns="91440" tIns="45720" rIns="91440" bIns="45720" rtlCol="0" anchor="ctr"/>
          <a:lstStyle>
            <a:lvl1pPr algn="ctr">
              <a:defRPr sz="900">
                <a:solidFill>
                  <a:srgbClr val="000000"/>
                </a:solidFill>
                <a:latin typeface="Arial"/>
                <a:cs typeface="Arial"/>
              </a:defRPr>
            </a:lvl1pPr>
          </a:lstStyle>
          <a:p>
            <a:fld id="{6FCA97BC-0DBA-CD4F-A4A6-3A7104B3C5A2}" type="slidenum">
              <a:rPr lang="en-US" smtClean="0"/>
              <a:pPr/>
              <a:t>‹#›</a:t>
            </a:fld>
            <a:endParaRPr lang="en-US" dirty="0"/>
          </a:p>
        </p:txBody>
      </p:sp>
    </p:spTree>
    <p:extLst>
      <p:ext uri="{BB962C8B-B14F-4D97-AF65-F5344CB8AC3E}">
        <p14:creationId xmlns:p14="http://schemas.microsoft.com/office/powerpoint/2010/main" val="847970473"/>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504">
          <p15:clr>
            <a:srgbClr val="FBAE40"/>
          </p15:clr>
        </p15:guide>
        <p15:guide id="2" pos="384">
          <p15:clr>
            <a:srgbClr val="FBAE40"/>
          </p15:clr>
        </p15:guide>
        <p15:guide id="3" orient="horz" pos="4032">
          <p15:clr>
            <a:srgbClr val="FBAE40"/>
          </p15:clr>
        </p15:guide>
        <p15:guide id="4" pos="7296">
          <p15:clr>
            <a:srgbClr val="FBAE40"/>
          </p15:clr>
        </p15:guide>
        <p15:guide id="5" pos="3840">
          <p15:clr>
            <a:srgbClr val="FBAE40"/>
          </p15:clr>
        </p15:guide>
        <p15:guide id="6"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7" name="Rectangle 6"/>
          <p:cNvSpPr/>
          <p:nvPr userDrawn="1"/>
        </p:nvSpPr>
        <p:spPr>
          <a:xfrm>
            <a:off x="2792613" y="4867673"/>
            <a:ext cx="308062" cy="92333"/>
          </a:xfrm>
          <a:prstGeom prst="rect">
            <a:avLst/>
          </a:prstGeom>
        </p:spPr>
        <p:txBody>
          <a:bodyPr wrap="square" lIns="0" tIns="0" rIns="0" bIns="0">
            <a:spAutoFit/>
          </a:bodyPr>
          <a:lstStyle/>
          <a:p>
            <a:pPr fontAlgn="base">
              <a:spcBef>
                <a:spcPct val="0"/>
              </a:spcBef>
              <a:spcAft>
                <a:spcPct val="0"/>
              </a:spcAft>
            </a:pPr>
            <a:fld id="{655362CE-4ABE-4CB4-8947-B1242CDD9D94}" type="slidenum">
              <a:rPr lang="en-US" sz="600" smtClean="0">
                <a:solidFill>
                  <a:srgbClr val="0D0D0D"/>
                </a:solidFill>
                <a:ea typeface="MS PGothic" pitchFamily="34" charset="-128"/>
                <a:cs typeface="Arial" panose="020B0604020202020204" pitchFamily="34" charset="0"/>
              </a:rPr>
              <a:pPr fontAlgn="base">
                <a:spcBef>
                  <a:spcPct val="0"/>
                </a:spcBef>
                <a:spcAft>
                  <a:spcPct val="0"/>
                </a:spcAft>
              </a:pPr>
              <a:t>‹#›</a:t>
            </a:fld>
            <a:endParaRPr lang="en-US" sz="600" dirty="0">
              <a:solidFill>
                <a:srgbClr val="0D0D0D"/>
              </a:solidFill>
              <a:ea typeface="MS PGothic" pitchFamily="34" charset="-128"/>
              <a:cs typeface="Arial" panose="020B0604020202020204" pitchFamily="34" charset="0"/>
            </a:endParaRPr>
          </a:p>
        </p:txBody>
      </p:sp>
      <p:sp>
        <p:nvSpPr>
          <p:cNvPr id="8" name="Rectangle 7"/>
          <p:cNvSpPr/>
          <p:nvPr userDrawn="1"/>
        </p:nvSpPr>
        <p:spPr>
          <a:xfrm>
            <a:off x="2591199" y="4867673"/>
            <a:ext cx="196145" cy="92333"/>
          </a:xfrm>
          <a:prstGeom prst="rect">
            <a:avLst/>
          </a:prstGeom>
        </p:spPr>
        <p:txBody>
          <a:bodyPr wrap="square" lIns="0" tIns="0" rIns="0" bIns="0">
            <a:spAutoFit/>
          </a:bodyPr>
          <a:lstStyle/>
          <a:p>
            <a:pPr fontAlgn="base">
              <a:spcBef>
                <a:spcPct val="0"/>
              </a:spcBef>
              <a:spcAft>
                <a:spcPct val="0"/>
              </a:spcAft>
            </a:pPr>
            <a:r>
              <a:rPr lang="en-US" sz="600" dirty="0">
                <a:solidFill>
                  <a:srgbClr val="0D0D0D"/>
                </a:solidFill>
                <a:ea typeface="MS PGothic" pitchFamily="34" charset="-128"/>
                <a:cs typeface="Arial" panose="020B0604020202020204" pitchFamily="34" charset="0"/>
              </a:rPr>
              <a:t>Page</a:t>
            </a:r>
          </a:p>
        </p:txBody>
      </p:sp>
      <p:sp>
        <p:nvSpPr>
          <p:cNvPr id="9" name="Rectangle 8"/>
          <p:cNvSpPr/>
          <p:nvPr userDrawn="1"/>
        </p:nvSpPr>
        <p:spPr>
          <a:xfrm>
            <a:off x="613173" y="4867673"/>
            <a:ext cx="1192212" cy="92333"/>
          </a:xfrm>
          <a:prstGeom prst="rect">
            <a:avLst/>
          </a:prstGeom>
        </p:spPr>
        <p:txBody>
          <a:bodyPr wrap="square" lIns="0" tIns="0" rIns="0" bIns="0">
            <a:spAutoFit/>
          </a:bodyPr>
          <a:lstStyle/>
          <a:p>
            <a:pPr fontAlgn="base">
              <a:spcBef>
                <a:spcPct val="0"/>
              </a:spcBef>
              <a:spcAft>
                <a:spcPct val="0"/>
              </a:spcAft>
            </a:pPr>
            <a:r>
              <a:rPr lang="en-US" sz="600" dirty="0">
                <a:solidFill>
                  <a:srgbClr val="0D0D0D"/>
                </a:solidFill>
                <a:ea typeface="MS PGothic" pitchFamily="34" charset="-128"/>
                <a:cs typeface="Arial" panose="020B0604020202020204" pitchFamily="34" charset="0"/>
              </a:rPr>
              <a:t>© </a:t>
            </a:r>
            <a:r>
              <a:rPr lang="is-IS" sz="600" dirty="0" smtClean="0">
                <a:solidFill>
                  <a:srgbClr val="0D0D0D"/>
                </a:solidFill>
                <a:ea typeface="MS PGothic" pitchFamily="34" charset="-128"/>
                <a:cs typeface="Arial" panose="020B0604020202020204" pitchFamily="34" charset="0"/>
              </a:rPr>
              <a:t>2017</a:t>
            </a:r>
            <a:r>
              <a:rPr lang="en-US" sz="600" dirty="0" smtClean="0">
                <a:solidFill>
                  <a:srgbClr val="0D0D0D"/>
                </a:solidFill>
                <a:ea typeface="MS PGothic" pitchFamily="34" charset="-128"/>
                <a:cs typeface="Arial" panose="020B0604020202020204" pitchFamily="34" charset="0"/>
              </a:rPr>
              <a:t> </a:t>
            </a:r>
            <a:r>
              <a:rPr lang="en-US" sz="600" dirty="0">
                <a:solidFill>
                  <a:srgbClr val="0D0D0D"/>
                </a:solidFill>
                <a:ea typeface="MS PGothic" pitchFamily="34" charset="-128"/>
                <a:cs typeface="Arial" panose="020B0604020202020204" pitchFamily="34" charset="0"/>
              </a:rPr>
              <a:t>IBM Corporation</a:t>
            </a:r>
          </a:p>
        </p:txBody>
      </p:sp>
      <p:pic>
        <p:nvPicPr>
          <p:cNvPr id="13" name="Picture 12" descr="Bar.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56728" y="4694325"/>
            <a:ext cx="827559" cy="216460"/>
          </a:xfrm>
          <a:prstGeom prst="rect">
            <a:avLst/>
          </a:prstGeom>
        </p:spPr>
      </p:pic>
      <p:sp>
        <p:nvSpPr>
          <p:cNvPr id="10" name="Title 1"/>
          <p:cNvSpPr>
            <a:spLocks noGrp="1"/>
          </p:cNvSpPr>
          <p:nvPr>
            <p:ph type="title"/>
          </p:nvPr>
        </p:nvSpPr>
        <p:spPr>
          <a:xfrm>
            <a:off x="457200" y="205979"/>
            <a:ext cx="8229600" cy="482390"/>
          </a:xfrm>
          <a:prstGeom prst="rect">
            <a:avLst/>
          </a:prstGeom>
        </p:spPr>
        <p:txBody>
          <a:bodyPr/>
          <a:lstStyle>
            <a:lvl1pPr algn="l">
              <a:defRPr sz="2400"/>
            </a:lvl1pPr>
          </a:lstStyle>
          <a:p>
            <a:r>
              <a:rPr lang="en-US" dirty="0"/>
              <a:t>Click to edit Master title style</a:t>
            </a:r>
          </a:p>
        </p:txBody>
      </p:sp>
    </p:spTree>
    <p:extLst>
      <p:ext uri="{BB962C8B-B14F-4D97-AF65-F5344CB8AC3E}">
        <p14:creationId xmlns:p14="http://schemas.microsoft.com/office/powerpoint/2010/main" val="82523742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0A85257E-C99E-4646-8042-7F994EC507C1}" type="slidenum">
              <a:rPr lang="en-US">
                <a:solidFill>
                  <a:prstClr val="black"/>
                </a:solidFill>
              </a:rPr>
              <a:pPr/>
              <a:t>‹#›</a:t>
            </a:fld>
            <a:endParaRPr lang="en-US">
              <a:solidFill>
                <a:prstClr val="black"/>
              </a:solidFill>
            </a:endParaRPr>
          </a:p>
        </p:txBody>
      </p:sp>
      <p:sp>
        <p:nvSpPr>
          <p:cNvPr id="3" name="Footer Placeholder 2"/>
          <p:cNvSpPr>
            <a:spLocks noGrp="1"/>
          </p:cNvSpPr>
          <p:nvPr>
            <p:ph type="ftr" sz="quarter" idx="11"/>
          </p:nvPr>
        </p:nvSpPr>
        <p:spPr/>
        <p:txBody>
          <a:bodyPr/>
          <a:lstStyle>
            <a:lvl1pPr>
              <a:defRPr/>
            </a:lvl1pPr>
          </a:lstStyle>
          <a:p>
            <a:endParaRPr lang="en-US">
              <a:solidFill>
                <a:prstClr val="black"/>
              </a:solidFill>
            </a:endParaRPr>
          </a:p>
        </p:txBody>
      </p:sp>
      <p:sp>
        <p:nvSpPr>
          <p:cNvPr id="4" name="Date Placeholder 3"/>
          <p:cNvSpPr>
            <a:spLocks noGrp="1"/>
          </p:cNvSpPr>
          <p:nvPr>
            <p:ph type="dt" sz="half" idx="12"/>
          </p:nvPr>
        </p:nvSpPr>
        <p:spPr>
          <a:xfrm>
            <a:off x="549275" y="4902994"/>
            <a:ext cx="1004888" cy="138113"/>
          </a:xfrm>
          <a:prstGeom prst="rect">
            <a:avLst/>
          </a:prstGeom>
        </p:spPr>
        <p:txBody>
          <a:bodyPr/>
          <a:lstStyle>
            <a:lvl1pPr>
              <a:defRPr/>
            </a:lvl1pPr>
          </a:lstStyle>
          <a:p>
            <a:fld id="{F4040FA5-33AC-4B63-AFA8-47FABABC3832}" type="datetime3">
              <a:rPr lang="en-US">
                <a:solidFill>
                  <a:prstClr val="black"/>
                </a:solidFill>
              </a:rPr>
              <a:pPr/>
              <a:t>20 April 2018</a:t>
            </a:fld>
            <a:endParaRPr lang="en-US">
              <a:solidFill>
                <a:prstClr val="black"/>
              </a:solidFill>
            </a:endParaRPr>
          </a:p>
        </p:txBody>
      </p:sp>
    </p:spTree>
    <p:extLst>
      <p:ext uri="{BB962C8B-B14F-4D97-AF65-F5344CB8AC3E}">
        <p14:creationId xmlns:p14="http://schemas.microsoft.com/office/powerpoint/2010/main" val="295726970"/>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355063" y="116902"/>
            <a:ext cx="6675296" cy="340254"/>
          </a:xfrm>
          <a:prstGeom prst="rect">
            <a:avLst/>
          </a:prstGeom>
        </p:spPr>
        <p:txBody>
          <a:bodyPr lIns="0" tIns="0" rIns="0" bIns="0"/>
          <a:lstStyle>
            <a:lvl1pPr algn="l">
              <a:defRPr sz="2000" b="0" i="0">
                <a:solidFill>
                  <a:schemeClr val="bg1"/>
                </a:solidFill>
                <a:latin typeface="Arial" charset="0"/>
                <a:ea typeface="Arial" charset="0"/>
                <a:cs typeface="Arial" charset="0"/>
              </a:defRPr>
            </a:lvl1pPr>
          </a:lstStyle>
          <a:p>
            <a:r>
              <a:rPr lang="en-US" dirty="0"/>
              <a:t>Click to edit Master title style</a:t>
            </a:r>
          </a:p>
        </p:txBody>
      </p:sp>
      <p:sp>
        <p:nvSpPr>
          <p:cNvPr id="8" name="Subtitle 2"/>
          <p:cNvSpPr>
            <a:spLocks noGrp="1"/>
          </p:cNvSpPr>
          <p:nvPr>
            <p:ph type="subTitle" idx="1"/>
          </p:nvPr>
        </p:nvSpPr>
        <p:spPr>
          <a:xfrm>
            <a:off x="355063" y="457156"/>
            <a:ext cx="6675296" cy="350202"/>
          </a:xfrm>
          <a:prstGeom prst="rect">
            <a:avLst/>
          </a:prstGeom>
        </p:spPr>
        <p:txBody>
          <a:bodyPr lIns="0" tIns="0" rIns="0" bIns="0"/>
          <a:lstStyle>
            <a:lvl1pPr marL="0" indent="0" algn="l">
              <a:spcBef>
                <a:spcPts val="0"/>
              </a:spcBef>
              <a:buNone/>
              <a:defRPr sz="1400">
                <a:solidFill>
                  <a:schemeClr val="bg1"/>
                </a:solidFill>
                <a:latin typeface="Arial"/>
                <a:cs typeface="Arial"/>
              </a:defRPr>
            </a:lvl1pPr>
            <a:lvl2pPr marL="457148" indent="0" algn="ctr">
              <a:buNone/>
              <a:defRPr>
                <a:solidFill>
                  <a:schemeClr val="tx1">
                    <a:tint val="75000"/>
                  </a:schemeClr>
                </a:solidFill>
              </a:defRPr>
            </a:lvl2pPr>
            <a:lvl3pPr marL="914294" indent="0" algn="ctr">
              <a:buNone/>
              <a:defRPr>
                <a:solidFill>
                  <a:schemeClr val="tx1">
                    <a:tint val="75000"/>
                  </a:schemeClr>
                </a:solidFill>
              </a:defRPr>
            </a:lvl3pPr>
            <a:lvl4pPr marL="1371443" indent="0" algn="ctr">
              <a:buNone/>
              <a:defRPr>
                <a:solidFill>
                  <a:schemeClr val="tx1">
                    <a:tint val="75000"/>
                  </a:schemeClr>
                </a:solidFill>
              </a:defRPr>
            </a:lvl4pPr>
            <a:lvl5pPr marL="1828589" indent="0" algn="ctr">
              <a:buNone/>
              <a:defRPr>
                <a:solidFill>
                  <a:schemeClr val="tx1">
                    <a:tint val="75000"/>
                  </a:schemeClr>
                </a:solidFill>
              </a:defRPr>
            </a:lvl5pPr>
            <a:lvl6pPr marL="2285738" indent="0" algn="ctr">
              <a:buNone/>
              <a:defRPr>
                <a:solidFill>
                  <a:schemeClr val="tx1">
                    <a:tint val="75000"/>
                  </a:schemeClr>
                </a:solidFill>
              </a:defRPr>
            </a:lvl6pPr>
            <a:lvl7pPr marL="2742884" indent="0" algn="ctr">
              <a:buNone/>
              <a:defRPr>
                <a:solidFill>
                  <a:schemeClr val="tx1">
                    <a:tint val="75000"/>
                  </a:schemeClr>
                </a:solidFill>
              </a:defRPr>
            </a:lvl7pPr>
            <a:lvl8pPr marL="3200033" indent="0" algn="ctr">
              <a:buNone/>
              <a:defRPr>
                <a:solidFill>
                  <a:schemeClr val="tx1">
                    <a:tint val="75000"/>
                  </a:schemeClr>
                </a:solidFill>
              </a:defRPr>
            </a:lvl8pPr>
            <a:lvl9pPr marL="3657181" indent="0" algn="ctr">
              <a:buNone/>
              <a:defRPr>
                <a:solidFill>
                  <a:schemeClr val="tx1">
                    <a:tint val="75000"/>
                  </a:schemeClr>
                </a:solidFill>
              </a:defRPr>
            </a:lvl9pPr>
          </a:lstStyle>
          <a:p>
            <a:r>
              <a:rPr lang="en-US" dirty="0"/>
              <a:t>Click to edit Master subtitle style</a:t>
            </a:r>
          </a:p>
        </p:txBody>
      </p:sp>
      <p:sp>
        <p:nvSpPr>
          <p:cNvPr id="9" name="Text Placeholder 7"/>
          <p:cNvSpPr>
            <a:spLocks noGrp="1"/>
          </p:cNvSpPr>
          <p:nvPr>
            <p:ph type="body" sz="quarter" idx="13"/>
          </p:nvPr>
        </p:nvSpPr>
        <p:spPr>
          <a:xfrm>
            <a:off x="355066" y="990985"/>
            <a:ext cx="8426081" cy="3581019"/>
          </a:xfrm>
          <a:prstGeom prst="rect">
            <a:avLst/>
          </a:prstGeom>
        </p:spPr>
        <p:txBody>
          <a:bodyPr lIns="0" tIns="0" rIns="0" bIns="0">
            <a:normAutofit/>
          </a:bodyPr>
          <a:lstStyle>
            <a:lvl1pPr marL="0" indent="0">
              <a:buNone/>
              <a:defRPr sz="1100" b="0">
                <a:solidFill>
                  <a:schemeClr val="tx1">
                    <a:lumMod val="65000"/>
                    <a:lumOff val="35000"/>
                  </a:schemeClr>
                </a:solidFill>
                <a:latin typeface="Arial"/>
                <a:cs typeface="Arial"/>
              </a:defRPr>
            </a:lvl1pPr>
          </a:lstStyle>
          <a:p>
            <a:pPr lvl="0"/>
            <a:r>
              <a:rPr lang="en-US" dirty="0"/>
              <a:t>Click to edit Master</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 Dark">
    <p:spTree>
      <p:nvGrpSpPr>
        <p:cNvPr id="1" name=""/>
        <p:cNvGrpSpPr/>
        <p:nvPr/>
      </p:nvGrpSpPr>
      <p:grpSpPr>
        <a:xfrm>
          <a:off x="0" y="0"/>
          <a:ext cx="0" cy="0"/>
          <a:chOff x="0" y="0"/>
          <a:chExt cx="0" cy="0"/>
        </a:xfrm>
      </p:grpSpPr>
      <p:sp>
        <p:nvSpPr>
          <p:cNvPr id="4" name="Text Box 40"/>
          <p:cNvSpPr txBox="1">
            <a:spLocks noChangeArrowheads="1"/>
          </p:cNvSpPr>
          <p:nvPr userDrawn="1"/>
        </p:nvSpPr>
        <p:spPr bwMode="auto">
          <a:xfrm>
            <a:off x="454029" y="5353765"/>
            <a:ext cx="1012825" cy="123111"/>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800" kern="1200" dirty="0">
                <a:solidFill>
                  <a:prstClr val="white"/>
                </a:solidFill>
                <a:sym typeface="Helvetica Light"/>
              </a:rPr>
              <a:t>©</a:t>
            </a:r>
            <a:r>
              <a:rPr lang="en-US" sz="700" kern="1200" dirty="0">
                <a:solidFill>
                  <a:prstClr val="white"/>
                </a:solidFill>
                <a:sym typeface="Helvetica Light"/>
              </a:rPr>
              <a:t>2016 IBM Corporation</a:t>
            </a:r>
          </a:p>
        </p:txBody>
      </p:sp>
      <p:sp>
        <p:nvSpPr>
          <p:cNvPr id="5" name="Text Box 40"/>
          <p:cNvSpPr txBox="1">
            <a:spLocks noChangeArrowheads="1"/>
          </p:cNvSpPr>
          <p:nvPr userDrawn="1"/>
        </p:nvSpPr>
        <p:spPr bwMode="auto">
          <a:xfrm>
            <a:off x="8355017" y="5369155"/>
            <a:ext cx="339725" cy="107722"/>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28DCB045-8164-491F-9ED0-10A435B8A183}" type="slidenum">
              <a:rPr lang="en-US" sz="700" kern="1200" smtClean="0">
                <a:solidFill>
                  <a:srgbClr val="FFFFFF"/>
                </a:solidFill>
                <a:sym typeface="Helvetica Light"/>
              </a:rPr>
              <a:pPr algn="r" eaLnBrk="1" hangingPunct="1">
                <a:spcBef>
                  <a:spcPct val="50000"/>
                </a:spcBef>
                <a:defRPr/>
              </a:pPr>
              <a:t>‹#›</a:t>
            </a:fld>
            <a:endParaRPr lang="en-US" sz="700" kern="1200" dirty="0">
              <a:solidFill>
                <a:srgbClr val="FFFFFF"/>
              </a:solidFill>
              <a:sym typeface="Helvetica Light"/>
            </a:endParaRPr>
          </a:p>
        </p:txBody>
      </p:sp>
      <p:sp>
        <p:nvSpPr>
          <p:cNvPr id="16" name="Content Placeholder 2"/>
          <p:cNvSpPr>
            <a:spLocks noGrp="1"/>
          </p:cNvSpPr>
          <p:nvPr>
            <p:ph idx="10"/>
          </p:nvPr>
        </p:nvSpPr>
        <p:spPr>
          <a:xfrm>
            <a:off x="458783" y="1048749"/>
            <a:ext cx="8244899" cy="3249418"/>
          </a:xfrm>
        </p:spPr>
        <p:txBody>
          <a:bodyPr>
            <a:normAutofit/>
          </a:bodyPr>
          <a:lstStyle>
            <a:lvl1pPr marL="0" marR="0" indent="0" algn="l" defTabSz="914321" rtl="0" eaLnBrk="1" fontAlgn="auto" latinLnBrk="0" hangingPunct="1">
              <a:lnSpc>
                <a:spcPct val="100000"/>
              </a:lnSpc>
              <a:spcBef>
                <a:spcPct val="20000"/>
              </a:spcBef>
              <a:spcAft>
                <a:spcPts val="0"/>
              </a:spcAft>
              <a:buClrTx/>
              <a:buSzTx/>
              <a:buFont typeface="Arial"/>
              <a:buNone/>
              <a:tabLst/>
              <a:defRPr sz="2000">
                <a:solidFill>
                  <a:schemeClr val="tx1"/>
                </a:solidFill>
              </a:defRPr>
            </a:lvl1pPr>
            <a:lvl2pPr marL="457162" marR="0" indent="-137149" algn="l" defTabSz="914321" rtl="0" eaLnBrk="1" fontAlgn="auto" latinLnBrk="0" hangingPunct="1">
              <a:lnSpc>
                <a:spcPct val="100000"/>
              </a:lnSpc>
              <a:spcBef>
                <a:spcPts val="300"/>
              </a:spcBef>
              <a:spcAft>
                <a:spcPts val="0"/>
              </a:spcAft>
              <a:buClrTx/>
              <a:buSzPct val="80000"/>
              <a:buFont typeface="Arial"/>
              <a:buChar char="•"/>
              <a:tabLst/>
              <a:defRPr>
                <a:solidFill>
                  <a:schemeClr val="tx1"/>
                </a:solidFill>
              </a:defRPr>
            </a:lvl2pPr>
            <a:lvl3pPr marL="685741" marR="0" indent="-137149" algn="l" defTabSz="914321" rtl="0" eaLnBrk="1" fontAlgn="auto" latinLnBrk="0" hangingPunct="1">
              <a:lnSpc>
                <a:spcPct val="100000"/>
              </a:lnSpc>
              <a:spcBef>
                <a:spcPct val="20000"/>
              </a:spcBef>
              <a:spcAft>
                <a:spcPts val="0"/>
              </a:spcAft>
              <a:buClrTx/>
              <a:buSzTx/>
              <a:buFont typeface="Lucida Grande"/>
              <a:buChar char="–"/>
              <a:tabLst/>
              <a:defRPr>
                <a:solidFill>
                  <a:schemeClr val="tx1"/>
                </a:solidFill>
              </a:defRPr>
            </a:lvl3pPr>
            <a:lvl4pPr marL="914321" marR="0" indent="-137149" algn="l" defTabSz="914321" rtl="0" eaLnBrk="1" fontAlgn="auto" latinLnBrk="0" hangingPunct="1">
              <a:lnSpc>
                <a:spcPct val="100000"/>
              </a:lnSpc>
              <a:spcBef>
                <a:spcPct val="20000"/>
              </a:spcBef>
              <a:spcAft>
                <a:spcPts val="0"/>
              </a:spcAft>
              <a:buClrTx/>
              <a:buSzPct val="80000"/>
              <a:buFont typeface="Arial"/>
              <a:buChar char="•"/>
              <a:tabLst/>
              <a:defRPr>
                <a:solidFill>
                  <a:schemeClr val="tx1"/>
                </a:solidFill>
              </a:defRPr>
            </a:lvl4pPr>
            <a:lvl5pPr marL="1142900" marR="0" indent="-137149" algn="l" defTabSz="914321" rtl="0" eaLnBrk="1" fontAlgn="auto" latinLnBrk="0" hangingPunct="1">
              <a:lnSpc>
                <a:spcPct val="100000"/>
              </a:lnSpc>
              <a:spcBef>
                <a:spcPct val="20000"/>
              </a:spcBef>
              <a:spcAft>
                <a:spcPts val="0"/>
              </a:spcAft>
              <a:buClrTx/>
              <a:buSzTx/>
              <a:buFont typeface="Arial" pitchFamily="34" charset="0"/>
              <a:buChar char="»"/>
              <a:tabLst/>
              <a:defRPr>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 Dark">
    <p:spTree>
      <p:nvGrpSpPr>
        <p:cNvPr id="1" name=""/>
        <p:cNvGrpSpPr/>
        <p:nvPr/>
      </p:nvGrpSpPr>
      <p:grpSpPr>
        <a:xfrm>
          <a:off x="0" y="0"/>
          <a:ext cx="0" cy="0"/>
          <a:chOff x="0" y="0"/>
          <a:chExt cx="0" cy="0"/>
        </a:xfrm>
      </p:grpSpPr>
      <p:sp>
        <p:nvSpPr>
          <p:cNvPr id="3" name="Text Box 40"/>
          <p:cNvSpPr txBox="1">
            <a:spLocks noChangeArrowheads="1"/>
          </p:cNvSpPr>
          <p:nvPr userDrawn="1"/>
        </p:nvSpPr>
        <p:spPr bwMode="auto">
          <a:xfrm>
            <a:off x="454029" y="5322016"/>
            <a:ext cx="1012825" cy="123111"/>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800" kern="1200" dirty="0">
                <a:solidFill>
                  <a:prstClr val="white"/>
                </a:solidFill>
                <a:sym typeface="Helvetica Light"/>
              </a:rPr>
              <a:t>©</a:t>
            </a:r>
            <a:r>
              <a:rPr lang="en-US" sz="700" kern="1200" dirty="0">
                <a:solidFill>
                  <a:prstClr val="white"/>
                </a:solidFill>
                <a:sym typeface="Helvetica Light"/>
              </a:rPr>
              <a:t>2016 IBM Corporation</a:t>
            </a:r>
          </a:p>
        </p:txBody>
      </p:sp>
      <p:sp>
        <p:nvSpPr>
          <p:cNvPr id="4" name="Text Box 40"/>
          <p:cNvSpPr txBox="1">
            <a:spLocks noChangeArrowheads="1"/>
          </p:cNvSpPr>
          <p:nvPr userDrawn="1"/>
        </p:nvSpPr>
        <p:spPr bwMode="auto">
          <a:xfrm>
            <a:off x="8355017" y="5337405"/>
            <a:ext cx="339725" cy="107722"/>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837FF4D5-DC0C-46D9-ADC5-85A8B627F052}" type="slidenum">
              <a:rPr lang="en-US" sz="700" kern="1200" smtClean="0">
                <a:solidFill>
                  <a:srgbClr val="FFFFFF"/>
                </a:solidFill>
                <a:sym typeface="Helvetica Light"/>
              </a:rPr>
              <a:pPr algn="r" eaLnBrk="1" hangingPunct="1">
                <a:spcBef>
                  <a:spcPct val="50000"/>
                </a:spcBef>
                <a:defRPr/>
              </a:pPr>
              <a:t>‹#›</a:t>
            </a:fld>
            <a:endParaRPr lang="en-US" sz="700" kern="1200" dirty="0">
              <a:solidFill>
                <a:srgbClr val="FFFFFF"/>
              </a:solidFill>
              <a:sym typeface="Helvetica Light"/>
            </a:endParaRPr>
          </a:p>
        </p:txBody>
      </p:sp>
      <p:pic>
        <p:nvPicPr>
          <p:cNvPr id="5" name="Picture 5"/>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056564" y="133354"/>
            <a:ext cx="973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and Content - Dark">
    <p:spTree>
      <p:nvGrpSpPr>
        <p:cNvPr id="1" name=""/>
        <p:cNvGrpSpPr/>
        <p:nvPr/>
      </p:nvGrpSpPr>
      <p:grpSpPr>
        <a:xfrm>
          <a:off x="0" y="0"/>
          <a:ext cx="0" cy="0"/>
          <a:chOff x="0" y="0"/>
          <a:chExt cx="0" cy="0"/>
        </a:xfrm>
      </p:grpSpPr>
      <p:sp>
        <p:nvSpPr>
          <p:cNvPr id="3" name="Text Box 40"/>
          <p:cNvSpPr txBox="1">
            <a:spLocks noChangeArrowheads="1"/>
          </p:cNvSpPr>
          <p:nvPr userDrawn="1"/>
        </p:nvSpPr>
        <p:spPr bwMode="auto">
          <a:xfrm>
            <a:off x="454029" y="5280741"/>
            <a:ext cx="1012825" cy="123111"/>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800" kern="1200" dirty="0">
                <a:solidFill>
                  <a:prstClr val="white"/>
                </a:solidFill>
                <a:sym typeface="Helvetica Light"/>
              </a:rPr>
              <a:t>©</a:t>
            </a:r>
            <a:r>
              <a:rPr lang="en-US" sz="700" kern="1200" dirty="0">
                <a:solidFill>
                  <a:prstClr val="white"/>
                </a:solidFill>
                <a:sym typeface="Helvetica Light"/>
              </a:rPr>
              <a:t>2016 IBM Corporation</a:t>
            </a:r>
          </a:p>
        </p:txBody>
      </p:sp>
      <p:sp>
        <p:nvSpPr>
          <p:cNvPr id="4" name="Text Box 40"/>
          <p:cNvSpPr txBox="1">
            <a:spLocks noChangeArrowheads="1"/>
          </p:cNvSpPr>
          <p:nvPr userDrawn="1"/>
        </p:nvSpPr>
        <p:spPr bwMode="auto">
          <a:xfrm>
            <a:off x="8355017" y="5296131"/>
            <a:ext cx="339725" cy="107722"/>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83932672-EE93-4F63-8E5D-B789452EBFDA}" type="slidenum">
              <a:rPr lang="en-US" sz="700" kern="1200" smtClean="0">
                <a:solidFill>
                  <a:srgbClr val="FFFFFF"/>
                </a:solidFill>
                <a:sym typeface="Helvetica Light"/>
              </a:rPr>
              <a:pPr algn="r" eaLnBrk="1" hangingPunct="1">
                <a:spcBef>
                  <a:spcPct val="50000"/>
                </a:spcBef>
                <a:defRPr/>
              </a:pPr>
              <a:t>‹#›</a:t>
            </a:fld>
            <a:endParaRPr lang="en-US" sz="700" kern="1200" dirty="0">
              <a:solidFill>
                <a:srgbClr val="FFFFFF"/>
              </a:solidFill>
              <a:sym typeface="Helvetica Light"/>
            </a:endParaRPr>
          </a:p>
        </p:txBody>
      </p:sp>
      <p:pic>
        <p:nvPicPr>
          <p:cNvPr id="5" name="Picture 5"/>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172450" y="165100"/>
            <a:ext cx="7175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 quote">
    <p:spTree>
      <p:nvGrpSpPr>
        <p:cNvPr id="1" name=""/>
        <p:cNvGrpSpPr/>
        <p:nvPr/>
      </p:nvGrpSpPr>
      <p:grpSpPr>
        <a:xfrm>
          <a:off x="0" y="0"/>
          <a:ext cx="0" cy="0"/>
          <a:chOff x="0" y="0"/>
          <a:chExt cx="0" cy="0"/>
        </a:xfrm>
      </p:grpSpPr>
      <p:sp>
        <p:nvSpPr>
          <p:cNvPr id="3" name="Text Box 40"/>
          <p:cNvSpPr txBox="1">
            <a:spLocks noChangeArrowheads="1"/>
          </p:cNvSpPr>
          <p:nvPr userDrawn="1"/>
        </p:nvSpPr>
        <p:spPr bwMode="auto">
          <a:xfrm>
            <a:off x="8355017" y="5400906"/>
            <a:ext cx="339725" cy="107722"/>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1E18C904-A0B7-474A-90A1-521571D5CC85}" type="slidenum">
              <a:rPr lang="en-US" sz="700" kern="1200" smtClean="0">
                <a:solidFill>
                  <a:srgbClr val="FFFFFF"/>
                </a:solidFill>
                <a:sym typeface="Helvetica Light"/>
              </a:rPr>
              <a:pPr algn="r" eaLnBrk="1" hangingPunct="1">
                <a:spcBef>
                  <a:spcPct val="50000"/>
                </a:spcBef>
                <a:defRPr/>
              </a:pPr>
              <a:t>‹#›</a:t>
            </a:fld>
            <a:endParaRPr lang="en-US" sz="700" kern="1200" dirty="0">
              <a:solidFill>
                <a:srgbClr val="FFFFFF"/>
              </a:solidFill>
              <a:sym typeface="Helvetica Light"/>
            </a:endParaRPr>
          </a:p>
        </p:txBody>
      </p:sp>
      <p:sp>
        <p:nvSpPr>
          <p:cNvPr id="4" name="Text Box 40"/>
          <p:cNvSpPr txBox="1">
            <a:spLocks noChangeArrowheads="1"/>
          </p:cNvSpPr>
          <p:nvPr userDrawn="1"/>
        </p:nvSpPr>
        <p:spPr bwMode="auto">
          <a:xfrm>
            <a:off x="454029" y="5385516"/>
            <a:ext cx="1012825" cy="123111"/>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800" kern="1200" dirty="0">
                <a:solidFill>
                  <a:srgbClr val="FFFFFF"/>
                </a:solidFill>
                <a:sym typeface="Helvetica Light"/>
              </a:rPr>
              <a:t>©</a:t>
            </a:r>
            <a:r>
              <a:rPr lang="en-US" sz="700" kern="1200" dirty="0">
                <a:solidFill>
                  <a:srgbClr val="FFFFFF"/>
                </a:solidFill>
                <a:sym typeface="Helvetica Light"/>
              </a:rPr>
              <a:t>2016 IBM Corporation</a:t>
            </a:r>
          </a:p>
        </p:txBody>
      </p:sp>
      <p:sp>
        <p:nvSpPr>
          <p:cNvPr id="6" name="Title 1"/>
          <p:cNvSpPr>
            <a:spLocks noGrp="1"/>
          </p:cNvSpPr>
          <p:nvPr>
            <p:ph type="title"/>
          </p:nvPr>
        </p:nvSpPr>
        <p:spPr>
          <a:xfrm>
            <a:off x="457200" y="2316188"/>
            <a:ext cx="6279378" cy="492443"/>
          </a:xfrm>
        </p:spPr>
        <p:txBody>
          <a:bodyPr anchor="ctr"/>
          <a:lstStyle>
            <a:lvl1pPr>
              <a:defRPr sz="3200">
                <a:solidFill>
                  <a:schemeClr val="tx1"/>
                </a:solidFill>
              </a:defRPr>
            </a:lvl1pPr>
          </a:lstStyle>
          <a:p>
            <a:r>
              <a:rPr lang="en-US" dirty="0"/>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 photo">
    <p:spTree>
      <p:nvGrpSpPr>
        <p:cNvPr id="1" name=""/>
        <p:cNvGrpSpPr/>
        <p:nvPr/>
      </p:nvGrpSpPr>
      <p:grpSpPr>
        <a:xfrm>
          <a:off x="0" y="0"/>
          <a:ext cx="0" cy="0"/>
          <a:chOff x="0" y="0"/>
          <a:chExt cx="0" cy="0"/>
        </a:xfrm>
      </p:grpSpPr>
      <p:sp>
        <p:nvSpPr>
          <p:cNvPr id="4" name="Text Box 40"/>
          <p:cNvSpPr txBox="1">
            <a:spLocks noChangeArrowheads="1"/>
          </p:cNvSpPr>
          <p:nvPr userDrawn="1"/>
        </p:nvSpPr>
        <p:spPr bwMode="auto">
          <a:xfrm>
            <a:off x="8355017" y="5416780"/>
            <a:ext cx="339725" cy="107722"/>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4F3AE9E7-5AFD-421C-97C3-B883E1670481}" type="slidenum">
              <a:rPr lang="en-US" sz="700" kern="1200" smtClean="0">
                <a:solidFill>
                  <a:srgbClr val="FFFFFF"/>
                </a:solidFill>
                <a:sym typeface="Helvetica Light"/>
              </a:rPr>
              <a:pPr algn="r" eaLnBrk="1" hangingPunct="1">
                <a:spcBef>
                  <a:spcPct val="50000"/>
                </a:spcBef>
                <a:defRPr/>
              </a:pPr>
              <a:t>‹#›</a:t>
            </a:fld>
            <a:endParaRPr lang="en-US" sz="700" kern="1200" dirty="0">
              <a:solidFill>
                <a:srgbClr val="FFFFFF"/>
              </a:solidFill>
              <a:sym typeface="Helvetica Light"/>
            </a:endParaRPr>
          </a:p>
        </p:txBody>
      </p:sp>
      <p:sp>
        <p:nvSpPr>
          <p:cNvPr id="7" name="Text Box 40"/>
          <p:cNvSpPr txBox="1">
            <a:spLocks noChangeArrowheads="1"/>
          </p:cNvSpPr>
          <p:nvPr userDrawn="1"/>
        </p:nvSpPr>
        <p:spPr bwMode="auto">
          <a:xfrm>
            <a:off x="454029" y="5401390"/>
            <a:ext cx="1012825" cy="123111"/>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800" kern="1200" dirty="0">
                <a:solidFill>
                  <a:srgbClr val="FFFFFF"/>
                </a:solidFill>
                <a:sym typeface="Helvetica Light"/>
              </a:rPr>
              <a:t>©</a:t>
            </a:r>
            <a:r>
              <a:rPr lang="en-US" sz="700" kern="1200" dirty="0">
                <a:solidFill>
                  <a:srgbClr val="FFFFFF"/>
                </a:solidFill>
                <a:sym typeface="Helvetica Light"/>
              </a:rPr>
              <a:t>2016 IBM Corporation</a:t>
            </a:r>
          </a:p>
        </p:txBody>
      </p:sp>
      <p:sp>
        <p:nvSpPr>
          <p:cNvPr id="5" name="Picture Placeholder 2"/>
          <p:cNvSpPr>
            <a:spLocks noGrp="1"/>
          </p:cNvSpPr>
          <p:nvPr>
            <p:ph type="pic" sz="quarter" idx="10"/>
          </p:nvPr>
        </p:nvSpPr>
        <p:spPr>
          <a:xfrm>
            <a:off x="0" y="0"/>
            <a:ext cx="9144000" cy="5143500"/>
          </a:xfrm>
        </p:spPr>
        <p:txBody>
          <a:bodyPr rtlCol="0">
            <a:normAutofit/>
          </a:bodyPr>
          <a:lstStyle/>
          <a:p>
            <a:pPr lvl="0"/>
            <a:endParaRPr lang="en-US" noProof="0" dirty="0"/>
          </a:p>
        </p:txBody>
      </p:sp>
      <p:sp>
        <p:nvSpPr>
          <p:cNvPr id="6" name="Title 1"/>
          <p:cNvSpPr>
            <a:spLocks noGrp="1"/>
          </p:cNvSpPr>
          <p:nvPr>
            <p:ph type="title"/>
          </p:nvPr>
        </p:nvSpPr>
        <p:spPr>
          <a:xfrm>
            <a:off x="457200" y="2316188"/>
            <a:ext cx="6279378" cy="492443"/>
          </a:xfrm>
        </p:spPr>
        <p:txBody>
          <a:bodyPr anchor="ctr"/>
          <a:lstStyle>
            <a:lvl1pPr>
              <a:defRPr sz="3200">
                <a:solidFill>
                  <a:schemeClr val="tx1"/>
                </a:solidFill>
              </a:defRPr>
            </a:lvl1pPr>
          </a:lstStyle>
          <a:p>
            <a:r>
              <a:rPr lang="en-US" dirty="0"/>
              <a:t>Click to edit Master title style</a:t>
            </a:r>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oter Only">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9144000" cy="4647157"/>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7"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8"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smtClean="0"/>
              <a:t>Group Name / DOC ID / Month XX, 2017</a:t>
            </a:r>
            <a:endParaRPr lang="en-US" dirty="0"/>
          </a:p>
        </p:txBody>
      </p:sp>
    </p:spTree>
    <p:extLst>
      <p:ext uri="{BB962C8B-B14F-4D97-AF65-F5344CB8AC3E}">
        <p14:creationId xmlns:p14="http://schemas.microsoft.com/office/powerpoint/2010/main" val="14399199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2" name="Picture 3" descr="IBMneg_noR.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3657604" y="2211388"/>
            <a:ext cx="1825625"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Section Header">
    <p:spTree>
      <p:nvGrpSpPr>
        <p:cNvPr id="1" name=""/>
        <p:cNvGrpSpPr/>
        <p:nvPr/>
      </p:nvGrpSpPr>
      <p:grpSpPr>
        <a:xfrm>
          <a:off x="0" y="0"/>
          <a:ext cx="0" cy="0"/>
          <a:chOff x="0" y="0"/>
          <a:chExt cx="0" cy="0"/>
        </a:xfrm>
      </p:grpSpPr>
      <p:sp>
        <p:nvSpPr>
          <p:cNvPr id="7" name="Rectangle 6"/>
          <p:cNvSpPr/>
          <p:nvPr userDrawn="1"/>
        </p:nvSpPr>
        <p:spPr>
          <a:xfrm>
            <a:off x="2792613" y="4867673"/>
            <a:ext cx="308062" cy="92333"/>
          </a:xfrm>
          <a:prstGeom prst="rect">
            <a:avLst/>
          </a:prstGeom>
        </p:spPr>
        <p:txBody>
          <a:bodyPr wrap="square" lIns="0" tIns="0" rIns="0" bIns="0">
            <a:spAutoFit/>
          </a:bodyPr>
          <a:lstStyle/>
          <a:p>
            <a:fld id="{655362CE-4ABE-4CB4-8947-B1242CDD9D94}" type="slidenum">
              <a:rPr lang="en-US" sz="600" baseline="0" smtClean="0">
                <a:solidFill>
                  <a:srgbClr val="0D0D0D"/>
                </a:solidFill>
                <a:latin typeface="Arial" panose="020B0604020202020204" pitchFamily="34" charset="0"/>
                <a:cs typeface="Arial" panose="020B0604020202020204" pitchFamily="34" charset="0"/>
              </a:rPr>
              <a:t>‹#›</a:t>
            </a:fld>
            <a:endParaRPr lang="en-US" sz="600" baseline="0" dirty="0">
              <a:solidFill>
                <a:srgbClr val="0D0D0D"/>
              </a:solidFill>
              <a:latin typeface="Arial" panose="020B0604020202020204" pitchFamily="34" charset="0"/>
              <a:cs typeface="Arial" panose="020B0604020202020204" pitchFamily="34" charset="0"/>
            </a:endParaRPr>
          </a:p>
        </p:txBody>
      </p:sp>
      <p:sp>
        <p:nvSpPr>
          <p:cNvPr id="8" name="Rectangle 7"/>
          <p:cNvSpPr/>
          <p:nvPr userDrawn="1"/>
        </p:nvSpPr>
        <p:spPr>
          <a:xfrm>
            <a:off x="2591199" y="4867673"/>
            <a:ext cx="196145" cy="92333"/>
          </a:xfrm>
          <a:prstGeom prst="rect">
            <a:avLst/>
          </a:prstGeom>
        </p:spPr>
        <p:txBody>
          <a:bodyPr wrap="square" lIns="0" tIns="0" rIns="0" bIns="0">
            <a:spAutoFit/>
          </a:bodyPr>
          <a:lstStyle/>
          <a:p>
            <a:r>
              <a:rPr lang="en-US" sz="600" baseline="0" dirty="0">
                <a:solidFill>
                  <a:srgbClr val="0D0D0D"/>
                </a:solidFill>
                <a:latin typeface="Arial" panose="020B0604020202020204" pitchFamily="34" charset="0"/>
                <a:cs typeface="Arial" panose="020B0604020202020204" pitchFamily="34" charset="0"/>
              </a:rPr>
              <a:t>Page</a:t>
            </a:r>
          </a:p>
        </p:txBody>
      </p:sp>
      <p:sp>
        <p:nvSpPr>
          <p:cNvPr id="9" name="Rectangle 8"/>
          <p:cNvSpPr/>
          <p:nvPr userDrawn="1"/>
        </p:nvSpPr>
        <p:spPr>
          <a:xfrm>
            <a:off x="613173" y="4867673"/>
            <a:ext cx="1192212" cy="92333"/>
          </a:xfrm>
          <a:prstGeom prst="rect">
            <a:avLst/>
          </a:prstGeom>
        </p:spPr>
        <p:txBody>
          <a:bodyPr wrap="square" lIns="0" tIns="0" rIns="0" bIns="0">
            <a:spAutoFit/>
          </a:bodyPr>
          <a:lstStyle/>
          <a:p>
            <a:r>
              <a:rPr lang="en-US" sz="600" baseline="0" dirty="0">
                <a:solidFill>
                  <a:srgbClr val="0D0D0D"/>
                </a:solidFill>
                <a:latin typeface="Arial" panose="020B0604020202020204" pitchFamily="34" charset="0"/>
                <a:cs typeface="Arial" panose="020B0604020202020204" pitchFamily="34" charset="0"/>
              </a:rPr>
              <a:t>© 2016 IBM Corporation</a:t>
            </a:r>
          </a:p>
        </p:txBody>
      </p:sp>
      <p:pic>
        <p:nvPicPr>
          <p:cNvPr id="12" name="Picture 11" descr="star.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12877" y="119843"/>
            <a:ext cx="2937883" cy="387960"/>
          </a:xfrm>
          <a:prstGeom prst="rect">
            <a:avLst/>
          </a:prstGeom>
        </p:spPr>
      </p:pic>
      <p:pic>
        <p:nvPicPr>
          <p:cNvPr id="13" name="Picture 12" descr="Ba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56728" y="4694325"/>
            <a:ext cx="827559" cy="216460"/>
          </a:xfrm>
          <a:prstGeom prst="rect">
            <a:avLst/>
          </a:prstGeom>
        </p:spPr>
      </p:pic>
    </p:spTree>
    <p:extLst>
      <p:ext uri="{BB962C8B-B14F-4D97-AF65-F5344CB8AC3E}">
        <p14:creationId xmlns:p14="http://schemas.microsoft.com/office/powerpoint/2010/main" val="7504107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FBAAB963-6E53-4BB3-AF3F-5E1E1D048159}" type="slidenum">
              <a:rPr lang="en-US"/>
              <a:pPr/>
              <a:t>‹#›</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Date Placeholder 4"/>
          <p:cNvSpPr>
            <a:spLocks noGrp="1"/>
          </p:cNvSpPr>
          <p:nvPr>
            <p:ph type="dt" sz="half" idx="12"/>
          </p:nvPr>
        </p:nvSpPr>
        <p:spPr>
          <a:xfrm>
            <a:off x="549275" y="4902994"/>
            <a:ext cx="1004888" cy="138113"/>
          </a:xfrm>
          <a:prstGeom prst="rect">
            <a:avLst/>
          </a:prstGeom>
        </p:spPr>
        <p:txBody>
          <a:bodyPr/>
          <a:lstStyle>
            <a:lvl1pPr>
              <a:defRPr/>
            </a:lvl1pPr>
          </a:lstStyle>
          <a:p>
            <a:fld id="{722D14D6-1DDB-4AA6-904E-1B4608D12265}" type="datetime3">
              <a:rPr lang="en-US"/>
              <a:pPr/>
              <a:t>20 April 2018</a:t>
            </a:fld>
            <a:endParaRPr lang="en-US"/>
          </a:p>
        </p:txBody>
      </p:sp>
    </p:spTree>
    <p:extLst>
      <p:ext uri="{BB962C8B-B14F-4D97-AF65-F5344CB8AC3E}">
        <p14:creationId xmlns:p14="http://schemas.microsoft.com/office/powerpoint/2010/main" val="115637999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Header with Copy and 2 Image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02517" y="904955"/>
            <a:ext cx="3770266" cy="3186743"/>
          </a:xfrm>
        </p:spPr>
        <p:txBody>
          <a:bodyPr>
            <a:noAutofit/>
          </a:bodyPr>
          <a:lstStyle>
            <a:lvl1pPr marL="0" indent="0" fontAlgn="t">
              <a:lnSpc>
                <a:spcPts val="2025"/>
              </a:lnSpc>
              <a:spcBef>
                <a:spcPts val="0"/>
              </a:spcBef>
              <a:spcAft>
                <a:spcPts val="900"/>
              </a:spcAft>
              <a:buFontTx/>
              <a:buNone/>
              <a:defRPr sz="1875"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a:p>
            <a:r>
              <a:rPr lang="en-US" dirty="0"/>
              <a:t>In </a:t>
            </a:r>
            <a:r>
              <a:rPr lang="en-US" dirty="0" err="1"/>
              <a:t>ut</a:t>
            </a:r>
            <a:r>
              <a:rPr lang="en-US" dirty="0"/>
              <a:t> </a:t>
            </a:r>
            <a:r>
              <a:rPr lang="en-US" dirty="0" err="1"/>
              <a:t>lobortis</a:t>
            </a:r>
            <a:r>
              <a:rPr lang="en-US" dirty="0"/>
              <a:t> </a:t>
            </a:r>
            <a:r>
              <a:rPr lang="en-US" dirty="0" err="1"/>
              <a:t>neque</a:t>
            </a:r>
            <a:r>
              <a:rPr lang="en-US" dirty="0"/>
              <a:t>, </a:t>
            </a:r>
            <a:r>
              <a:rPr lang="en-US" dirty="0" err="1"/>
              <a:t>quis</a:t>
            </a:r>
            <a:r>
              <a:rPr lang="en-US" dirty="0"/>
              <a:t> </a:t>
            </a:r>
            <a:r>
              <a:rPr lang="en-US" dirty="0" err="1"/>
              <a:t>lobortis</a:t>
            </a:r>
            <a:r>
              <a:rPr lang="en-US" dirty="0"/>
              <a:t> </a:t>
            </a:r>
            <a:r>
              <a:rPr lang="en-US" dirty="0" err="1"/>
              <a:t>velit</a:t>
            </a:r>
            <a:r>
              <a:rPr lang="en-US" dirty="0"/>
              <a:t>. </a:t>
            </a:r>
            <a:r>
              <a:rPr lang="en-US" dirty="0" err="1"/>
              <a:t>Praesent</a:t>
            </a:r>
            <a:r>
              <a:rPr lang="en-US" dirty="0"/>
              <a:t> non </a:t>
            </a:r>
            <a:r>
              <a:rPr lang="en-US" dirty="0" err="1"/>
              <a:t>feugiat</a:t>
            </a:r>
            <a:r>
              <a:rPr lang="en-US" dirty="0"/>
              <a:t> </a:t>
            </a:r>
            <a:r>
              <a:rPr lang="en-US" dirty="0" err="1"/>
              <a:t>sapien</a:t>
            </a:r>
            <a:r>
              <a:rPr lang="en-US" dirty="0"/>
              <a:t>, </a:t>
            </a:r>
            <a:r>
              <a:rPr lang="en-US" dirty="0" err="1"/>
              <a:t>sed</a:t>
            </a:r>
            <a:r>
              <a:rPr lang="en-US" dirty="0"/>
              <a:t> </a:t>
            </a:r>
            <a:r>
              <a:rPr lang="en-US" dirty="0" err="1"/>
              <a:t>rhoncus</a:t>
            </a:r>
            <a:r>
              <a:rPr lang="en-US" dirty="0"/>
              <a:t>.</a:t>
            </a:r>
          </a:p>
        </p:txBody>
      </p:sp>
      <p:sp>
        <p:nvSpPr>
          <p:cNvPr id="3" name="Picture Placeholder 2"/>
          <p:cNvSpPr>
            <a:spLocks noGrp="1"/>
          </p:cNvSpPr>
          <p:nvPr>
            <p:ph type="pic" sz="quarter" idx="13" hasCustomPrompt="1"/>
          </p:nvPr>
        </p:nvSpPr>
        <p:spPr>
          <a:xfrm>
            <a:off x="5139368" y="298034"/>
            <a:ext cx="3424869" cy="2041755"/>
          </a:xfrm>
          <a:solidFill>
            <a:srgbClr val="F1EDED"/>
          </a:solidFill>
        </p:spPr>
        <p:txBody>
          <a:bodyPr anchor="ctr">
            <a:normAutofit/>
          </a:bodyPr>
          <a:lstStyle>
            <a:lvl1pPr marL="0" indent="0" algn="ctr">
              <a:buNone/>
              <a:defRPr sz="1500">
                <a:solidFill>
                  <a:srgbClr val="A6A6A6"/>
                </a:solidFill>
              </a:defRPr>
            </a:lvl1pPr>
          </a:lstStyle>
          <a:p>
            <a:r>
              <a:rPr lang="en-US" dirty="0"/>
              <a:t>Your image goes here</a:t>
            </a:r>
          </a:p>
        </p:txBody>
      </p:sp>
      <p:sp>
        <p:nvSpPr>
          <p:cNvPr id="12" name="Picture Placeholder 2"/>
          <p:cNvSpPr>
            <a:spLocks noGrp="1"/>
          </p:cNvSpPr>
          <p:nvPr>
            <p:ph type="pic" sz="quarter" idx="14" hasCustomPrompt="1"/>
          </p:nvPr>
        </p:nvSpPr>
        <p:spPr>
          <a:xfrm>
            <a:off x="5139368" y="2811993"/>
            <a:ext cx="3424869" cy="2041755"/>
          </a:xfrm>
          <a:solidFill>
            <a:srgbClr val="F1EDED"/>
          </a:solidFill>
        </p:spPr>
        <p:txBody>
          <a:bodyPr anchor="ctr">
            <a:normAutofit/>
          </a:bodyPr>
          <a:lstStyle>
            <a:lvl1pPr marL="0" indent="0" algn="ctr">
              <a:buNone/>
              <a:defRPr sz="1500">
                <a:solidFill>
                  <a:srgbClr val="A6A6A6"/>
                </a:solidFill>
              </a:defRPr>
            </a:lvl1pPr>
          </a:lstStyle>
          <a:p>
            <a:r>
              <a:rPr lang="en-US" dirty="0"/>
              <a:t>Your image goes here</a:t>
            </a:r>
          </a:p>
        </p:txBody>
      </p:sp>
      <p:sp>
        <p:nvSpPr>
          <p:cNvPr id="8" name="Slide Number Placeholder 3"/>
          <p:cNvSpPr>
            <a:spLocks noGrp="1"/>
          </p:cNvSpPr>
          <p:nvPr>
            <p:ph type="sldNum" sz="quarter" idx="4"/>
          </p:nvPr>
        </p:nvSpPr>
        <p:spPr>
          <a:xfrm>
            <a:off x="291832" y="4853747"/>
            <a:ext cx="435499" cy="187359"/>
          </a:xfrm>
          <a:prstGeom prst="rect">
            <a:avLst/>
          </a:prstGeom>
        </p:spPr>
        <p:txBody>
          <a:bodyPr vert="horz" lIns="91440" tIns="45720" rIns="91440" bIns="45720" rtlCol="0" anchor="ctr"/>
          <a:lstStyle>
            <a:lvl1pPr algn="l">
              <a:defRPr sz="9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91440" tIns="45720" rIns="91440" bIns="45720" rtlCol="0" anchor="ctr"/>
          <a:lstStyle>
            <a:lvl1pPr algn="l">
              <a:defRPr sz="900" baseline="0">
                <a:solidFill>
                  <a:srgbClr val="655A5B"/>
                </a:solidFill>
              </a:defRPr>
            </a:lvl1pPr>
          </a:lstStyle>
          <a:p>
            <a:fld id="{CD911897-AAF5-9F48-8CFE-C7A0C3E8F556}" type="datetime1">
              <a:rPr lang="en-US" smtClean="0"/>
              <a:pPr/>
              <a:t>4/20/2018</a:t>
            </a:fld>
            <a:endParaRPr lang="en-US" dirty="0"/>
          </a:p>
        </p:txBody>
      </p:sp>
      <p:sp>
        <p:nvSpPr>
          <p:cNvPr id="10" name="Text Placeholder 15"/>
          <p:cNvSpPr>
            <a:spLocks noGrp="1"/>
          </p:cNvSpPr>
          <p:nvPr>
            <p:ph type="body" sz="quarter" idx="11" hasCustomPrompt="1"/>
          </p:nvPr>
        </p:nvSpPr>
        <p:spPr>
          <a:xfrm>
            <a:off x="202516" y="290927"/>
            <a:ext cx="3770265" cy="390916"/>
          </a:xfrm>
        </p:spPr>
        <p:txBody>
          <a:bodyPr>
            <a:noAutofit/>
          </a:bodyPr>
          <a:lstStyle>
            <a:lvl1pPr marL="0" indent="0" fontAlgn="t">
              <a:buFontTx/>
              <a:buNone/>
              <a:defRPr sz="225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20571851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011203" y="4711541"/>
            <a:ext cx="2057400" cy="273844"/>
          </a:xfrm>
          <a:prstGeom prst="rect">
            <a:avLst/>
          </a:prstGeom>
        </p:spPr>
        <p:txBody>
          <a:bodyPr/>
          <a:lstStyle>
            <a:lvl1pPr>
              <a:defRPr b="0" i="0">
                <a:solidFill>
                  <a:schemeClr val="tx1">
                    <a:lumMod val="75000"/>
                    <a:lumOff val="25000"/>
                  </a:schemeClr>
                </a:solidFill>
                <a:latin typeface="Arial" charset="0"/>
                <a:ea typeface="Arial" charset="0"/>
                <a:cs typeface="Arial" charset="0"/>
              </a:defRPr>
            </a:lvl1pPr>
          </a:lstStyle>
          <a:p>
            <a:fld id="{2F45A53B-2836-864A-AA77-DD3386425FDA}" type="slidenum">
              <a:rPr lang="en-US" smtClean="0">
                <a:solidFill>
                  <a:prstClr val="black">
                    <a:lumMod val="75000"/>
                    <a:lumOff val="25000"/>
                  </a:prstClr>
                </a:solidFill>
              </a:rPr>
              <a:pPr/>
              <a:t>‹#›</a:t>
            </a:fld>
            <a:endParaRPr lang="en-US" dirty="0">
              <a:solidFill>
                <a:prstClr val="black">
                  <a:lumMod val="75000"/>
                  <a:lumOff val="25000"/>
                </a:prstClr>
              </a:solidFill>
            </a:endParaRPr>
          </a:p>
        </p:txBody>
      </p:sp>
      <p:sp>
        <p:nvSpPr>
          <p:cNvPr id="5" name="Title 18"/>
          <p:cNvSpPr>
            <a:spLocks noGrp="1"/>
          </p:cNvSpPr>
          <p:nvPr>
            <p:ph type="title"/>
          </p:nvPr>
        </p:nvSpPr>
        <p:spPr>
          <a:xfrm>
            <a:off x="164791" y="172021"/>
            <a:ext cx="8785334" cy="496418"/>
          </a:xfrm>
          <a:prstGeom prst="rect">
            <a:avLst/>
          </a:prstGeom>
        </p:spPr>
        <p:txBody>
          <a:bodyPr anchor="t">
            <a:normAutofit/>
          </a:bodyPr>
          <a:lstStyle>
            <a:lvl1pPr>
              <a:defRPr sz="2400" b="1" i="0">
                <a:solidFill>
                  <a:srgbClr val="000000"/>
                </a:solidFill>
                <a:latin typeface="Helvetica Neue" charset="0"/>
                <a:ea typeface="Helvetica Neue" charset="0"/>
                <a:cs typeface="Helvetica Neue" charset="0"/>
              </a:defRPr>
            </a:lvl1pPr>
          </a:lstStyle>
          <a:p>
            <a:r>
              <a:rPr lang="en-US"/>
              <a:t>Click to edit Master title style</a:t>
            </a:r>
            <a:endParaRPr lang="en-US" dirty="0"/>
          </a:p>
        </p:txBody>
      </p:sp>
    </p:spTree>
    <p:extLst>
      <p:ext uri="{BB962C8B-B14F-4D97-AF65-F5344CB8AC3E}">
        <p14:creationId xmlns:p14="http://schemas.microsoft.com/office/powerpoint/2010/main" val="15880601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73" name="Shape 73"/>
          <p:cNvSpPr>
            <a:spLocks noGrp="1"/>
          </p:cNvSpPr>
          <p:nvPr>
            <p:ph type="sldNum" sz="quarter" idx="2"/>
          </p:nvPr>
        </p:nvSpPr>
        <p:spPr>
          <a:xfrm>
            <a:off x="403483" y="4819150"/>
            <a:ext cx="209912" cy="207749"/>
          </a:xfrm>
          <a:prstGeom prst="rect">
            <a:avLst/>
          </a:prstGeom>
        </p:spPr>
        <p:txBody>
          <a:bodyPr lIns="121856" tIns="60928" rIns="121856" bIns="60928"/>
          <a:lstStyle>
            <a:lvl1pPr>
              <a:defRPr>
                <a:solidFill>
                  <a:schemeClr val="tx1"/>
                </a:solidFill>
              </a:defRPr>
            </a:lvl1pPr>
          </a:lstStyle>
          <a:p>
            <a:fld id="{86CB4B4D-7CA3-9044-876B-883B54F8677D}" type="slidenum">
              <a:rPr lang="uk-UA" smtClean="0">
                <a:solidFill>
                  <a:srgbClr val="000000"/>
                </a:solidFill>
              </a:rPr>
              <a:pPr/>
              <a:t>‹#›</a:t>
            </a:fld>
            <a:endParaRPr lang="uk-UA" dirty="0">
              <a:solidFill>
                <a:srgbClr val="000000"/>
              </a:solidFill>
            </a:endParaRPr>
          </a:p>
        </p:txBody>
      </p:sp>
      <p:sp>
        <p:nvSpPr>
          <p:cNvPr id="2" name="Title 1"/>
          <p:cNvSpPr>
            <a:spLocks noGrp="1"/>
          </p:cNvSpPr>
          <p:nvPr>
            <p:ph type="title"/>
          </p:nvPr>
        </p:nvSpPr>
        <p:spPr>
          <a:xfrm>
            <a:off x="382076" y="212709"/>
            <a:ext cx="8229600" cy="332399"/>
          </a:xfrm>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403622" y="986425"/>
            <a:ext cx="4118682" cy="36139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quarter" idx="11"/>
          </p:nvPr>
        </p:nvSpPr>
        <p:spPr>
          <a:xfrm>
            <a:off x="4627753" y="994309"/>
            <a:ext cx="4118682" cy="361393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6571428"/>
      </p:ext>
    </p:extLst>
  </p:cSld>
  <p:clrMapOvr>
    <a:masterClrMapping/>
  </p:clrMapOvr>
  <p:transition spd="med"/>
  <p:extLst mod="1">
    <p:ext uri="{DCECCB84-F9BA-43D5-87BE-67443E8EF086}">
      <p15:sldGuideLst xmlns:p15="http://schemas.microsoft.com/office/powerpoint/2012/main" xmlns="">
        <p15:guide id="1" orient="horz" pos="42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4"/>
            <a:ext cx="2057400" cy="274637"/>
          </a:xfrm>
          <a:prstGeom prst="rect">
            <a:avLst/>
          </a:prstGeom>
        </p:spPr>
        <p:txBody>
          <a:bodyPr/>
          <a:lstStyle/>
          <a:p>
            <a:fld id="{54209C9D-F419-DF4F-85A4-A0C22DB8788C}" type="datetime1">
              <a:rPr lang="fr-FR" smtClean="0"/>
              <a:t>20/04/2018</a:t>
            </a:fld>
            <a:endParaRPr lang="en-US"/>
          </a:p>
        </p:txBody>
      </p:sp>
      <p:sp>
        <p:nvSpPr>
          <p:cNvPr id="3" name="Footer Placeholder 2"/>
          <p:cNvSpPr>
            <a:spLocks noGrp="1"/>
          </p:cNvSpPr>
          <p:nvPr>
            <p:ph type="ftr" sz="quarter" idx="11"/>
          </p:nvPr>
        </p:nvSpPr>
        <p:spPr>
          <a:xfrm>
            <a:off x="3028950" y="4767264"/>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8309046" y="4800310"/>
            <a:ext cx="206305" cy="207749"/>
          </a:xfrm>
        </p:spPr>
        <p:txBody>
          <a:bodyPr/>
          <a:lstStyle/>
          <a:p>
            <a:fld id="{5B1FB092-9413-4052-9D30-B8D943FAC966}" type="slidenum">
              <a:rPr lang="en-US" smtClean="0"/>
              <a:t>‹#›</a:t>
            </a:fld>
            <a:endParaRPr lang="en-US"/>
          </a:p>
        </p:txBody>
      </p:sp>
      <p:sp>
        <p:nvSpPr>
          <p:cNvPr id="7" name="Titre 6"/>
          <p:cNvSpPr>
            <a:spLocks noGrp="1"/>
          </p:cNvSpPr>
          <p:nvPr>
            <p:ph type="title"/>
          </p:nvPr>
        </p:nvSpPr>
        <p:spPr/>
        <p:txBody>
          <a:bodyPr anchor="ctr"/>
          <a:lstStyle/>
          <a:p>
            <a:r>
              <a:rPr lang="fr-FR" dirty="0"/>
              <a:t>Cliquez et modifiez le titre</a:t>
            </a:r>
          </a:p>
        </p:txBody>
      </p:sp>
    </p:spTree>
    <p:extLst>
      <p:ext uri="{BB962C8B-B14F-4D97-AF65-F5344CB8AC3E}">
        <p14:creationId xmlns:p14="http://schemas.microsoft.com/office/powerpoint/2010/main" val="599656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6" y="290927"/>
            <a:ext cx="3770265" cy="703906"/>
          </a:xfrm>
        </p:spPr>
        <p:txBody>
          <a:bodyPr>
            <a:noAutofit/>
          </a:bodyPr>
          <a:lstStyle>
            <a:lvl1pPr marL="0" indent="0" fontAlgn="t">
              <a:buFontTx/>
              <a:buNone/>
              <a:defRPr sz="195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6" y="1151899"/>
            <a:ext cx="8181975" cy="3229769"/>
          </a:xfrm>
        </p:spPr>
        <p:txBody>
          <a:bodyPr numCol="2" spcCol="822960"/>
          <a:lstStyle>
            <a:lvl1pPr marL="0" marR="0" indent="0" algn="l" defTabSz="685800" rtl="0" eaLnBrk="1" fontAlgn="auto" latinLnBrk="0" hangingPunct="1">
              <a:lnSpc>
                <a:spcPct val="90000"/>
              </a:lnSpc>
              <a:spcBef>
                <a:spcPts val="0"/>
              </a:spcBef>
              <a:spcAft>
                <a:spcPts val="900"/>
              </a:spcAft>
              <a:buClrTx/>
              <a:buSzTx/>
              <a:buFont typeface="Arial"/>
              <a:buNone/>
              <a:tabLst/>
              <a:defRPr lang="en-US" sz="1350" kern="1200" baseline="0">
                <a:effectLst/>
                <a:latin typeface="+mn-lt"/>
              </a:defRPr>
            </a:lvl1pPr>
            <a:lvl2pPr marL="342900" indent="0">
              <a:buNone/>
              <a:defRPr/>
            </a:lvl2pPr>
            <a:lvl3pPr marL="685800" indent="0">
              <a:buNone/>
              <a:defRPr/>
            </a:lvl3pPr>
            <a:lvl4pPr marL="1028700" indent="0">
              <a:buNone/>
              <a:defRPr/>
            </a:lvl4pPr>
            <a:lvl5pPr marL="1371600" indent="0">
              <a:buNone/>
              <a:defRPr/>
            </a:lvl5pPr>
          </a:lstStyle>
          <a:p>
            <a:r>
              <a:rPr lang="en-US" sz="1350" dirty="0">
                <a:effectLst/>
                <a:latin typeface="+mn-lt"/>
                <a:ea typeface="ＭＳ 明朝"/>
                <a:cs typeface="Times New Roman"/>
              </a:rPr>
              <a:t>Copy goes here for two column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ipsum</a:t>
            </a:r>
            <a:r>
              <a:rPr lang="en-US" sz="1350" dirty="0">
                <a:effectLst/>
                <a:latin typeface="+mn-lt"/>
                <a:ea typeface="ＭＳ 明朝"/>
                <a:cs typeface="Times New Roman"/>
              </a:rPr>
              <a:t> </a:t>
            </a:r>
            <a:r>
              <a:rPr lang="en-US" sz="1350" dirty="0" err="1">
                <a:effectLst/>
                <a:latin typeface="+mn-lt"/>
                <a:ea typeface="ＭＳ 明朝"/>
                <a:cs typeface="Times New Roman"/>
              </a:rPr>
              <a:t>dolar</a:t>
            </a:r>
            <a:r>
              <a:rPr lang="en-US" sz="1350" dirty="0">
                <a:effectLst/>
                <a:latin typeface="+mn-lt"/>
                <a:ea typeface="ＭＳ 明朝"/>
                <a:cs typeface="Times New Roman"/>
              </a:rPr>
              <a:t> sit </a:t>
            </a:r>
            <a:r>
              <a:rPr lang="en-US" sz="1350" dirty="0" err="1">
                <a:effectLst/>
                <a:latin typeface="+mn-lt"/>
                <a:ea typeface="ＭＳ 明朝"/>
                <a:cs typeface="Times New Roman"/>
              </a:rPr>
              <a:t>amet</a:t>
            </a:r>
            <a:r>
              <a:rPr lang="en-US" sz="1350" dirty="0">
                <a:effectLst/>
                <a:latin typeface="+mn-lt"/>
                <a:ea typeface="ＭＳ 明朝"/>
                <a:cs typeface="Times New Roman"/>
              </a:rPr>
              <a:t>, </a:t>
            </a:r>
            <a:r>
              <a:rPr lang="en-US" sz="1350" dirty="0" err="1">
                <a:effectLst/>
                <a:latin typeface="+mn-lt"/>
                <a:ea typeface="ＭＳ 明朝"/>
                <a:cs typeface="Times New Roman"/>
              </a:rPr>
              <a:t>consectetur</a:t>
            </a:r>
            <a:r>
              <a:rPr lang="en-US" sz="1350" dirty="0">
                <a:effectLst/>
                <a:latin typeface="+mn-lt"/>
                <a:ea typeface="ＭＳ 明朝"/>
                <a:cs typeface="Times New Roman"/>
              </a:rPr>
              <a:t> </a:t>
            </a:r>
            <a:r>
              <a:rPr lang="en-US" sz="1350" dirty="0" err="1">
                <a:effectLst/>
                <a:latin typeface="+mn-lt"/>
                <a:ea typeface="ＭＳ 明朝"/>
                <a:cs typeface="Times New Roman"/>
              </a:rPr>
              <a:t>adipiscing</a:t>
            </a:r>
            <a:r>
              <a:rPr lang="en-US" sz="1350" dirty="0">
                <a:effectLst/>
                <a:latin typeface="+mn-lt"/>
                <a:ea typeface="ＭＳ 明朝"/>
                <a:cs typeface="Times New Roman"/>
              </a:rPr>
              <a:t> </a:t>
            </a:r>
            <a:r>
              <a:rPr lang="en-US" sz="1350" dirty="0" err="1">
                <a:effectLst/>
                <a:latin typeface="+mn-lt"/>
                <a:ea typeface="ＭＳ 明朝"/>
                <a:cs typeface="Times New Roman"/>
              </a:rPr>
              <a:t>elit</a:t>
            </a:r>
            <a:r>
              <a:rPr lang="en-US" sz="1350" dirty="0">
                <a:effectLst/>
                <a:latin typeface="+mn-lt"/>
                <a:ea typeface="ＭＳ 明朝"/>
                <a:cs typeface="Times New Roman"/>
              </a:rPr>
              <a:t>. </a:t>
            </a:r>
            <a:r>
              <a:rPr lang="en-US" sz="1350" dirty="0" err="1">
                <a:effectLst/>
                <a:latin typeface="+mn-lt"/>
                <a:ea typeface="ＭＳ 明朝"/>
                <a:cs typeface="Times New Roman"/>
              </a:rPr>
              <a:t>Donec</a:t>
            </a:r>
            <a:r>
              <a:rPr lang="en-US" sz="1350" dirty="0">
                <a:effectLst/>
                <a:latin typeface="+mn-lt"/>
                <a:ea typeface="ＭＳ 明朝"/>
                <a:cs typeface="Times New Roman"/>
              </a:rPr>
              <a:t> </a:t>
            </a:r>
            <a:r>
              <a:rPr lang="en-US" sz="1350" dirty="0" err="1">
                <a:effectLst/>
                <a:latin typeface="+mn-lt"/>
                <a:ea typeface="ＭＳ 明朝"/>
                <a:cs typeface="Times New Roman"/>
              </a:rPr>
              <a:t>vehicula</a:t>
            </a:r>
            <a:r>
              <a:rPr lang="en-US" sz="1350" dirty="0">
                <a:effectLst/>
                <a:latin typeface="+mn-lt"/>
                <a:ea typeface="ＭＳ 明朝"/>
                <a:cs typeface="Times New Roman"/>
              </a:rPr>
              <a:t>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convallis</a:t>
            </a:r>
            <a:r>
              <a:rPr lang="en-US" sz="1350" dirty="0">
                <a:effectLst/>
                <a:latin typeface="+mn-lt"/>
                <a:ea typeface="ＭＳ 明朝"/>
                <a:cs typeface="Times New Roman"/>
              </a:rPr>
              <a:t> lacus </a:t>
            </a:r>
            <a:r>
              <a:rPr lang="en-US" sz="1350" dirty="0" err="1">
                <a:effectLst/>
                <a:latin typeface="+mn-lt"/>
                <a:ea typeface="ＭＳ 明朝"/>
                <a:cs typeface="Times New Roman"/>
              </a:rPr>
              <a:t>sodales</a:t>
            </a:r>
            <a:r>
              <a:rPr lang="en-US" sz="1350" dirty="0">
                <a:effectLst/>
                <a:latin typeface="+mn-lt"/>
                <a:ea typeface="ＭＳ 明朝"/>
                <a:cs typeface="Times New Roman"/>
              </a:rPr>
              <a:t> in.</a:t>
            </a:r>
            <a:endParaRPr lang="en-US" sz="900" dirty="0">
              <a:effectLst/>
              <a:latin typeface="Cambria"/>
              <a:ea typeface="ＭＳ 明朝"/>
              <a:cs typeface="Times New Roman"/>
            </a:endParaRPr>
          </a:p>
          <a:p>
            <a:r>
              <a:rPr lang="en-US" sz="1350" dirty="0">
                <a:effectLst/>
                <a:latin typeface="+mn-lt"/>
                <a:ea typeface="ＭＳ 明朝"/>
                <a:cs typeface="Times New Roman"/>
              </a:rPr>
              <a:t>In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neque</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non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sapien</a:t>
            </a:r>
            <a:r>
              <a:rPr lang="en-US" sz="1350" dirty="0">
                <a:effectLst/>
                <a:latin typeface="+mn-lt"/>
                <a:ea typeface="ＭＳ 明朝"/>
                <a:cs typeface="Times New Roman"/>
              </a:rPr>
              <a:t>, </a:t>
            </a:r>
            <a:r>
              <a:rPr lang="en-US" sz="1350" dirty="0" err="1">
                <a:effectLst/>
                <a:latin typeface="+mn-lt"/>
                <a:ea typeface="ＭＳ 明朝"/>
                <a:cs typeface="Times New Roman"/>
              </a:rPr>
              <a:t>sed</a:t>
            </a:r>
            <a:r>
              <a:rPr lang="en-US" sz="1350" dirty="0">
                <a:effectLst/>
                <a:latin typeface="+mn-lt"/>
                <a:ea typeface="ＭＳ 明朝"/>
                <a:cs typeface="Times New Roman"/>
              </a:rPr>
              <a:t> </a:t>
            </a:r>
            <a:r>
              <a:rPr lang="en-US" sz="1350" dirty="0" err="1">
                <a:effectLst/>
                <a:latin typeface="+mn-lt"/>
                <a:ea typeface="ＭＳ 明朝"/>
                <a:cs typeface="Times New Roman"/>
              </a:rPr>
              <a:t>rhoncus</a:t>
            </a:r>
            <a:r>
              <a:rPr lang="en-US" sz="1350" dirty="0">
                <a:effectLst/>
                <a:latin typeface="+mn-lt"/>
                <a:ea typeface="ＭＳ 明朝"/>
                <a:cs typeface="Times New Roman"/>
              </a:rPr>
              <a:t>.</a:t>
            </a:r>
            <a:endParaRPr lang="en-US" sz="900" dirty="0">
              <a:effectLst/>
              <a:latin typeface="Cambria"/>
              <a:ea typeface="ＭＳ 明朝"/>
              <a:cs typeface="Times New Roman"/>
            </a:endParaRPr>
          </a:p>
          <a:p>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wisi</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ad minim </a:t>
            </a:r>
            <a:r>
              <a:rPr lang="en-US" sz="1350" dirty="0" err="1">
                <a:effectLst/>
                <a:latin typeface="+mn-lt"/>
                <a:ea typeface="ＭＳ 明朝"/>
                <a:cs typeface="Times New Roman"/>
              </a:rPr>
              <a:t>veniam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nostrud</a:t>
            </a:r>
            <a:r>
              <a:rPr lang="en-US" sz="1350" dirty="0">
                <a:effectLst/>
                <a:latin typeface="+mn-lt"/>
                <a:ea typeface="ＭＳ 明朝"/>
                <a:cs typeface="Times New Roman"/>
              </a:rPr>
              <a:t> </a:t>
            </a:r>
            <a:r>
              <a:rPr lang="en-US" sz="1350" dirty="0" err="1">
                <a:effectLst/>
                <a:latin typeface="+mn-lt"/>
                <a:ea typeface="ＭＳ 明朝"/>
                <a:cs typeface="Times New Roman"/>
              </a:rPr>
              <a:t>exerci</a:t>
            </a:r>
            <a:r>
              <a:rPr lang="en-US" sz="1350" dirty="0">
                <a:effectLst/>
                <a:latin typeface="+mn-lt"/>
                <a:ea typeface="ＭＳ 明朝"/>
                <a:cs typeface="Times New Roman"/>
              </a:rPr>
              <a:t> </a:t>
            </a:r>
            <a:r>
              <a:rPr lang="en-US" sz="1350" dirty="0" err="1">
                <a:effectLst/>
                <a:latin typeface="+mn-lt"/>
                <a:ea typeface="ＭＳ 明朝"/>
                <a:cs typeface="Times New Roman"/>
              </a:rPr>
              <a:t>tation</a:t>
            </a:r>
            <a:r>
              <a:rPr lang="en-US" sz="1350" dirty="0">
                <a:effectLst/>
                <a:latin typeface="+mn-lt"/>
                <a:ea typeface="ＭＳ 明朝"/>
                <a:cs typeface="Times New Roman"/>
              </a:rPr>
              <a:t> </a:t>
            </a:r>
            <a:r>
              <a:rPr lang="en-US" sz="1350" dirty="0" err="1">
                <a:effectLst/>
                <a:latin typeface="+mn-lt"/>
                <a:ea typeface="ＭＳ 明朝"/>
                <a:cs typeface="Times New Roman"/>
              </a:rPr>
              <a:t>ullamcorper</a:t>
            </a:r>
            <a:r>
              <a:rPr lang="en-US" sz="1350" dirty="0">
                <a:effectLst/>
                <a:latin typeface="+mn-lt"/>
                <a:ea typeface="ＭＳ 明朝"/>
                <a:cs typeface="Times New Roman"/>
              </a:rPr>
              <a:t> </a:t>
            </a:r>
            <a:r>
              <a:rPr lang="en-US" sz="1350" dirty="0" err="1">
                <a:effectLst/>
                <a:latin typeface="+mn-lt"/>
                <a:ea typeface="ＭＳ 明朝"/>
                <a:cs typeface="Times New Roman"/>
              </a:rPr>
              <a:t>suscipit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nisl</a:t>
            </a:r>
            <a:r>
              <a:rPr lang="en-US" sz="1350" dirty="0">
                <a:effectLst/>
                <a:latin typeface="+mn-lt"/>
                <a:ea typeface="ＭＳ 明朝"/>
                <a:cs typeface="Times New Roman"/>
              </a:rPr>
              <a:t>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aliquip</a:t>
            </a:r>
            <a:r>
              <a:rPr lang="en-US" sz="1350" dirty="0">
                <a:effectLst/>
                <a:latin typeface="+mn-lt"/>
                <a:ea typeface="ＭＳ 明朝"/>
                <a:cs typeface="Times New Roman"/>
              </a:rPr>
              <a:t> ex </a:t>
            </a:r>
            <a:r>
              <a:rPr lang="en-US" sz="1350" dirty="0" err="1">
                <a:effectLst/>
                <a:latin typeface="+mn-lt"/>
                <a:ea typeface="ＭＳ 明朝"/>
                <a:cs typeface="Times New Roman"/>
              </a:rPr>
              <a:t>ea</a:t>
            </a:r>
            <a:r>
              <a:rPr lang="en-US" sz="1350" dirty="0">
                <a:effectLst/>
                <a:latin typeface="+mn-lt"/>
                <a:ea typeface="ＭＳ 明朝"/>
                <a:cs typeface="Times New Roman"/>
              </a:rPr>
              <a:t> </a:t>
            </a:r>
            <a:r>
              <a:rPr lang="en-US" sz="1350" dirty="0" err="1">
                <a:effectLst/>
                <a:latin typeface="+mn-lt"/>
                <a:ea typeface="ＭＳ 明朝"/>
                <a:cs typeface="Times New Roman"/>
              </a:rPr>
              <a:t>commodo</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autem</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eum</a:t>
            </a:r>
            <a:r>
              <a:rPr lang="en-US" sz="1350" dirty="0">
                <a:effectLst/>
                <a:latin typeface="+mn-lt"/>
                <a:ea typeface="ＭＳ 明朝"/>
                <a:cs typeface="Times New Roman"/>
              </a:rPr>
              <a:t> </a:t>
            </a:r>
            <a:r>
              <a:rPr lang="en-US" sz="1350" dirty="0" err="1">
                <a:effectLst/>
                <a:latin typeface="+mn-lt"/>
                <a:ea typeface="ＭＳ 明朝"/>
                <a:cs typeface="Times New Roman"/>
              </a:rPr>
              <a:t>iriure</a:t>
            </a:r>
            <a:r>
              <a:rPr lang="en-US" sz="1350" dirty="0">
                <a:effectLst/>
                <a:latin typeface="+mn-lt"/>
                <a:ea typeface="ＭＳ 明朝"/>
                <a:cs typeface="Times New Roman"/>
              </a:rPr>
              <a:t> dolor in </a:t>
            </a:r>
            <a:r>
              <a:rPr lang="en-US" sz="1350" dirty="0" err="1">
                <a:effectLst/>
                <a:latin typeface="+mn-lt"/>
                <a:ea typeface="ＭＳ 明朝"/>
                <a:cs typeface="Times New Roman"/>
              </a:rPr>
              <a:t>hendrerit</a:t>
            </a:r>
            <a:r>
              <a:rPr lang="en-US" sz="1350" dirty="0">
                <a:effectLst/>
                <a:latin typeface="+mn-lt"/>
                <a:ea typeface="ＭＳ 明朝"/>
                <a:cs typeface="Times New Roman"/>
              </a:rPr>
              <a:t> in </a:t>
            </a:r>
            <a:r>
              <a:rPr lang="en-US" sz="1350" dirty="0" err="1">
                <a:effectLst/>
                <a:latin typeface="+mn-lt"/>
                <a:ea typeface="ＭＳ 明朝"/>
                <a:cs typeface="Times New Roman"/>
              </a:rPr>
              <a:t>vulputate</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esse</a:t>
            </a:r>
            <a:r>
              <a:rPr lang="en-US" sz="1350" dirty="0">
                <a:effectLst/>
                <a:latin typeface="+mn-lt"/>
                <a:ea typeface="ＭＳ 明朝"/>
                <a:cs typeface="Times New Roman"/>
              </a:rPr>
              <a:t> </a:t>
            </a:r>
            <a:r>
              <a:rPr lang="en-US" sz="1350" dirty="0" err="1">
                <a:effectLst/>
                <a:latin typeface="+mn-lt"/>
                <a:ea typeface="ＭＳ 明朝"/>
                <a:cs typeface="Times New Roman"/>
              </a:rPr>
              <a:t>molestie</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illum</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eu</a:t>
            </a:r>
            <a:r>
              <a:rPr lang="en-US" sz="1350" dirty="0">
                <a:effectLst/>
                <a:latin typeface="+mn-lt"/>
                <a:ea typeface="ＭＳ 明朝"/>
                <a:cs typeface="Times New Roman"/>
              </a:rPr>
              <a:t>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facilisis</a:t>
            </a:r>
            <a:r>
              <a:rPr lang="en-US" sz="1350" dirty="0">
                <a:effectLst/>
                <a:latin typeface="+mn-lt"/>
                <a:ea typeface="ＭＳ 明朝"/>
                <a:cs typeface="Times New Roman"/>
              </a:rPr>
              <a:t> at </a:t>
            </a:r>
            <a:r>
              <a:rPr lang="en-US" sz="1350" dirty="0" err="1">
                <a:effectLst/>
                <a:latin typeface="+mn-lt"/>
                <a:ea typeface="ＭＳ 明朝"/>
                <a:cs typeface="Times New Roman"/>
              </a:rPr>
              <a:t>vero</a:t>
            </a:r>
            <a:r>
              <a:rPr lang="en-US" sz="1350" dirty="0">
                <a:effectLst/>
                <a:latin typeface="+mn-lt"/>
                <a:ea typeface="ＭＳ 明朝"/>
                <a:cs typeface="Times New Roman"/>
              </a:rPr>
              <a:t> </a:t>
            </a:r>
            <a:r>
              <a:rPr lang="en-US" sz="1350" dirty="0" err="1">
                <a:effectLst/>
                <a:latin typeface="+mn-lt"/>
                <a:ea typeface="ＭＳ 明朝"/>
                <a:cs typeface="Times New Roman"/>
              </a:rPr>
              <a:t>eros</a:t>
            </a:r>
            <a:r>
              <a:rPr lang="en-US" sz="1350" dirty="0">
                <a:effectLst/>
                <a:latin typeface="+mn-lt"/>
                <a:ea typeface="ＭＳ 明朝"/>
                <a:cs typeface="Times New Roman"/>
              </a:rPr>
              <a:t> et </a:t>
            </a:r>
            <a:r>
              <a:rPr lang="en-US" sz="1350" dirty="0" err="1">
                <a:effectLst/>
                <a:latin typeface="+mn-lt"/>
                <a:ea typeface="ＭＳ 明朝"/>
                <a:cs typeface="Times New Roman"/>
              </a:rPr>
              <a:t>accumsan</a:t>
            </a:r>
            <a:r>
              <a:rPr lang="en-US" sz="1350" dirty="0">
                <a:effectLst/>
                <a:latin typeface="+mn-lt"/>
                <a:ea typeface="ＭＳ 明朝"/>
                <a:cs typeface="Times New Roman"/>
              </a:rPr>
              <a:t> et </a:t>
            </a:r>
            <a:r>
              <a:rPr lang="en-US" sz="1350" dirty="0" err="1">
                <a:effectLst/>
                <a:latin typeface="+mn-lt"/>
                <a:ea typeface="ＭＳ 明朝"/>
                <a:cs typeface="Times New Roman"/>
              </a:rPr>
              <a:t>iusto</a:t>
            </a:r>
            <a:r>
              <a:rPr lang="en-US" sz="1350" dirty="0">
                <a:effectLst/>
                <a:latin typeface="+mn-lt"/>
                <a:ea typeface="ＭＳ 明朝"/>
                <a:cs typeface="Times New Roman"/>
              </a:rPr>
              <a:t> </a:t>
            </a:r>
            <a:r>
              <a:rPr lang="en-US" sz="1350" dirty="0" err="1">
                <a:effectLst/>
                <a:latin typeface="+mn-lt"/>
                <a:ea typeface="ＭＳ 明朝"/>
                <a:cs typeface="Times New Roman"/>
              </a:rPr>
              <a:t>odio</a:t>
            </a:r>
            <a:r>
              <a:rPr lang="en-US" sz="1350" dirty="0">
                <a:effectLst/>
                <a:latin typeface="+mn-lt"/>
                <a:ea typeface="ＭＳ 明朝"/>
                <a:cs typeface="Times New Roman"/>
              </a:rPr>
              <a:t> </a:t>
            </a:r>
            <a:r>
              <a:rPr lang="en-US" sz="1350" dirty="0" err="1">
                <a:effectLst/>
                <a:latin typeface="+mn-lt"/>
                <a:ea typeface="ＭＳ 明朝"/>
                <a:cs typeface="Times New Roman"/>
              </a:rPr>
              <a:t>dignissim</a:t>
            </a:r>
            <a:r>
              <a:rPr lang="en-US" sz="1350" dirty="0">
                <a:effectLst/>
                <a:latin typeface="+mn-lt"/>
                <a:ea typeface="ＭＳ 明朝"/>
                <a:cs typeface="Times New Roman"/>
              </a:rPr>
              <a:t> qui </a:t>
            </a:r>
            <a:r>
              <a:rPr lang="en-US" sz="1350" dirty="0" err="1">
                <a:effectLst/>
                <a:latin typeface="+mn-lt"/>
                <a:ea typeface="ＭＳ 明朝"/>
                <a:cs typeface="Times New Roman"/>
              </a:rPr>
              <a:t>blandit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a:t>
            </a:r>
            <a:r>
              <a:rPr lang="en-US" sz="1350" dirty="0" err="1">
                <a:effectLst/>
                <a:latin typeface="+mn-lt"/>
                <a:ea typeface="ＭＳ 明朝"/>
                <a:cs typeface="Times New Roman"/>
              </a:rPr>
              <a:t>luptatum</a:t>
            </a:r>
            <a:r>
              <a:rPr lang="en-US" sz="1350" dirty="0">
                <a:effectLst/>
                <a:latin typeface="+mn-lt"/>
                <a:ea typeface="ＭＳ 明朝"/>
                <a:cs typeface="Times New Roman"/>
              </a:rPr>
              <a:t> </a:t>
            </a:r>
            <a:r>
              <a:rPr lang="en-US" sz="1350" dirty="0" err="1">
                <a:effectLst/>
                <a:latin typeface="+mn-lt"/>
                <a:ea typeface="ＭＳ 明朝"/>
                <a:cs typeface="Times New Roman"/>
              </a:rPr>
              <a:t>zzril</a:t>
            </a:r>
            <a:r>
              <a:rPr lang="en-US" sz="1350" dirty="0">
                <a:effectLst/>
                <a:latin typeface="+mn-lt"/>
                <a:ea typeface="ＭＳ 明朝"/>
                <a:cs typeface="Times New Roman"/>
              </a:rPr>
              <a:t> </a:t>
            </a:r>
            <a:r>
              <a:rPr lang="en-US" sz="1350" dirty="0" err="1">
                <a:effectLst/>
                <a:latin typeface="+mn-lt"/>
                <a:ea typeface="ＭＳ 明朝"/>
                <a:cs typeface="Times New Roman"/>
              </a:rPr>
              <a:t>delenit</a:t>
            </a:r>
            <a:r>
              <a:rPr lang="en-US" sz="1350" dirty="0">
                <a:effectLst/>
                <a:latin typeface="+mn-lt"/>
                <a:ea typeface="ＭＳ 明朝"/>
                <a:cs typeface="Times New Roman"/>
              </a:rPr>
              <a:t> </a:t>
            </a:r>
            <a:r>
              <a:rPr lang="en-US" sz="1350" dirty="0" err="1">
                <a:effectLst/>
                <a:latin typeface="+mn-lt"/>
                <a:ea typeface="ＭＳ 明朝"/>
                <a:cs typeface="Times New Roman"/>
              </a:rPr>
              <a:t>augue</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te</a:t>
            </a:r>
            <a:r>
              <a:rPr lang="en-US" sz="1350" dirty="0">
                <a:effectLst/>
                <a:latin typeface="+mn-lt"/>
                <a:ea typeface="ＭＳ 明朝"/>
                <a:cs typeface="Times New Roman"/>
              </a:rPr>
              <a:t> </a:t>
            </a:r>
            <a:r>
              <a:rPr lang="en-US" sz="1350" dirty="0" err="1">
                <a:effectLst/>
                <a:latin typeface="+mn-lt"/>
                <a:ea typeface="ＭＳ 明朝"/>
                <a:cs typeface="Times New Roman"/>
              </a:rPr>
              <a:t>feugait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a:t>
            </a:r>
            <a:r>
              <a:rPr lang="en-US" sz="1350" dirty="0">
                <a:effectLst/>
                <a:latin typeface="+mn-lt"/>
                <a:ea typeface="ＭＳ 明朝"/>
                <a:cs typeface="Times New Roman"/>
              </a:rPr>
              <a:t>. </a:t>
            </a:r>
          </a:p>
          <a:p>
            <a:r>
              <a:rPr lang="en-US" sz="1350" dirty="0">
                <a:effectLst/>
                <a:latin typeface="+mn-lt"/>
                <a:ea typeface="ＭＳ 明朝"/>
                <a:cs typeface="Times New Roman"/>
              </a:rPr>
              <a:t>Nam liber </a:t>
            </a:r>
            <a:r>
              <a:rPr lang="en-US" sz="1350" dirty="0" err="1">
                <a:effectLst/>
                <a:latin typeface="+mn-lt"/>
                <a:ea typeface="ＭＳ 明朝"/>
                <a:cs typeface="Times New Roman"/>
              </a:rPr>
              <a:t>tempor</a:t>
            </a:r>
            <a:r>
              <a:rPr lang="en-US" sz="1350" dirty="0">
                <a:effectLst/>
                <a:latin typeface="+mn-lt"/>
                <a:ea typeface="ＭＳ 明朝"/>
                <a:cs typeface="Times New Roman"/>
              </a:rPr>
              <a:t> cum </a:t>
            </a:r>
            <a:r>
              <a:rPr lang="en-US" sz="1350" dirty="0" err="1">
                <a:effectLst/>
                <a:latin typeface="+mn-lt"/>
                <a:ea typeface="ＭＳ 明朝"/>
                <a:cs typeface="Times New Roman"/>
              </a:rPr>
              <a:t>soluta</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eleifend</a:t>
            </a:r>
            <a:r>
              <a:rPr lang="en-US" sz="1350" dirty="0">
                <a:effectLst/>
                <a:latin typeface="+mn-lt"/>
                <a:ea typeface="ＭＳ 明朝"/>
                <a:cs typeface="Times New Roman"/>
              </a:rPr>
              <a:t> option </a:t>
            </a:r>
            <a:r>
              <a:rPr lang="en-US" sz="1350" dirty="0" err="1">
                <a:effectLst/>
                <a:latin typeface="+mn-lt"/>
                <a:ea typeface="ＭＳ 明朝"/>
                <a:cs typeface="Times New Roman"/>
              </a:rPr>
              <a:t>congue</a:t>
            </a:r>
            <a:r>
              <a:rPr lang="en-US" sz="1350" dirty="0">
                <a:effectLst/>
                <a:latin typeface="+mn-lt"/>
                <a:ea typeface="ＭＳ 明朝"/>
                <a:cs typeface="Times New Roman"/>
              </a:rPr>
              <a:t> </a:t>
            </a:r>
            <a:r>
              <a:rPr lang="en-US" sz="1350" dirty="0" err="1">
                <a:effectLst/>
                <a:latin typeface="+mn-lt"/>
                <a:ea typeface="ＭＳ 明朝"/>
                <a:cs typeface="Times New Roman"/>
              </a:rPr>
              <a:t>nihil</a:t>
            </a:r>
            <a:r>
              <a:rPr lang="en-US" sz="1350" dirty="0">
                <a:effectLst/>
                <a:latin typeface="+mn-lt"/>
                <a:ea typeface="ＭＳ 明朝"/>
                <a:cs typeface="Times New Roman"/>
              </a:rPr>
              <a:t> </a:t>
            </a:r>
            <a:r>
              <a:rPr lang="en-US" sz="1350" dirty="0" err="1">
                <a:effectLst/>
                <a:latin typeface="+mn-lt"/>
                <a:ea typeface="ＭＳ 明朝"/>
                <a:cs typeface="Times New Roman"/>
              </a:rPr>
              <a:t>imperdiet</a:t>
            </a:r>
            <a:r>
              <a:rPr lang="en-US" sz="1350" dirty="0">
                <a:effectLst/>
                <a:latin typeface="+mn-lt"/>
                <a:ea typeface="ＭＳ 明朝"/>
                <a:cs typeface="Times New Roman"/>
              </a:rPr>
              <a:t> doming id quod </a:t>
            </a:r>
            <a:r>
              <a:rPr lang="en-US" sz="1350" dirty="0" err="1">
                <a:effectLst/>
                <a:latin typeface="+mn-lt"/>
                <a:ea typeface="ＭＳ 明朝"/>
                <a:cs typeface="Times New Roman"/>
              </a:rPr>
              <a:t>mazim</a:t>
            </a:r>
            <a:r>
              <a:rPr lang="en-US" sz="1350" dirty="0">
                <a:effectLst/>
                <a:latin typeface="+mn-lt"/>
                <a:ea typeface="ＭＳ 明朝"/>
                <a:cs typeface="Times New Roman"/>
              </a:rPr>
              <a:t> </a:t>
            </a:r>
            <a:r>
              <a:rPr lang="en-US" sz="1350" dirty="0" err="1">
                <a:effectLst/>
                <a:latin typeface="+mn-lt"/>
                <a:ea typeface="ＭＳ 明朝"/>
                <a:cs typeface="Times New Roman"/>
              </a:rPr>
              <a:t>placerat</a:t>
            </a:r>
            <a:r>
              <a:rPr lang="en-US" sz="1350" dirty="0">
                <a:effectLst/>
                <a:latin typeface="+mn-lt"/>
                <a:ea typeface="ＭＳ 明朝"/>
                <a:cs typeface="Times New Roman"/>
              </a:rPr>
              <a:t> facer </a:t>
            </a:r>
            <a:r>
              <a:rPr lang="en-US" sz="1350" dirty="0" err="1">
                <a:effectLst/>
                <a:latin typeface="+mn-lt"/>
                <a:ea typeface="ＭＳ 明朝"/>
                <a:cs typeface="Times New Roman"/>
              </a:rPr>
              <a:t>possim</a:t>
            </a:r>
            <a:r>
              <a:rPr lang="en-US" sz="1350" dirty="0">
                <a:effectLst/>
                <a:latin typeface="+mn-lt"/>
                <a:ea typeface="ＭＳ 明朝"/>
                <a:cs typeface="Times New Roman"/>
              </a:rPr>
              <a:t> </a:t>
            </a:r>
            <a:r>
              <a:rPr lang="en-US" sz="1350" dirty="0" err="1">
                <a:effectLst/>
                <a:latin typeface="+mn-lt"/>
                <a:ea typeface="ＭＳ 明朝"/>
                <a:cs typeface="Times New Roman"/>
              </a:rPr>
              <a:t>assum</a:t>
            </a:r>
            <a:r>
              <a:rPr lang="en-US" sz="1350" dirty="0">
                <a:effectLst/>
                <a:latin typeface="+mn-lt"/>
                <a:ea typeface="ＭＳ 明朝"/>
                <a:cs typeface="Times New Roman"/>
              </a:rPr>
              <a:t>. </a:t>
            </a:r>
          </a:p>
          <a:p>
            <a:r>
              <a:rPr lang="en-US" sz="1350" dirty="0" err="1">
                <a:effectLst/>
                <a:latin typeface="+mn-lt"/>
                <a:ea typeface="ＭＳ 明朝"/>
                <a:cs typeface="Times New Roman"/>
              </a:rPr>
              <a:t>Typi</a:t>
            </a:r>
            <a:r>
              <a:rPr lang="en-US" sz="1350" dirty="0">
                <a:effectLst/>
                <a:latin typeface="+mn-lt"/>
                <a:ea typeface="ＭＳ 明朝"/>
                <a:cs typeface="Times New Roman"/>
              </a:rPr>
              <a:t> non </a:t>
            </a:r>
            <a:r>
              <a:rPr lang="en-US" sz="1350" dirty="0" err="1">
                <a:effectLst/>
                <a:latin typeface="+mn-lt"/>
                <a:ea typeface="ＭＳ 明朝"/>
                <a:cs typeface="Times New Roman"/>
              </a:rPr>
              <a:t>habent</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insitam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usus</a:t>
            </a:r>
            <a:r>
              <a:rPr lang="en-US" sz="1350" dirty="0">
                <a:effectLst/>
                <a:latin typeface="+mn-lt"/>
                <a:ea typeface="ＭＳ 明朝"/>
                <a:cs typeface="Times New Roman"/>
              </a:rPr>
              <a:t> </a:t>
            </a:r>
            <a:r>
              <a:rPr lang="en-US" sz="1350" dirty="0" err="1">
                <a:effectLst/>
                <a:latin typeface="+mn-lt"/>
                <a:ea typeface="ＭＳ 明朝"/>
                <a:cs typeface="Times New Roman"/>
              </a:rPr>
              <a:t>legentis</a:t>
            </a:r>
            <a:r>
              <a:rPr lang="en-US" sz="1350" dirty="0">
                <a:effectLst/>
                <a:latin typeface="+mn-lt"/>
                <a:ea typeface="ＭＳ 明朝"/>
                <a:cs typeface="Times New Roman"/>
              </a:rPr>
              <a:t> in </a:t>
            </a:r>
            <a:r>
              <a:rPr lang="en-US" sz="1350" dirty="0" err="1">
                <a:effectLst/>
                <a:latin typeface="+mn-lt"/>
                <a:ea typeface="ＭＳ 明朝"/>
                <a:cs typeface="Times New Roman"/>
              </a:rPr>
              <a:t>iis</a:t>
            </a:r>
            <a:r>
              <a:rPr lang="en-US" sz="1350" dirty="0">
                <a:effectLst/>
                <a:latin typeface="+mn-lt"/>
                <a:ea typeface="ＭＳ 明朝"/>
                <a:cs typeface="Times New Roman"/>
              </a:rPr>
              <a:t> qui </a:t>
            </a:r>
            <a:r>
              <a:rPr lang="en-US" sz="1350" dirty="0" err="1">
                <a:effectLst/>
                <a:latin typeface="+mn-lt"/>
                <a:ea typeface="ＭＳ 明朝"/>
                <a:cs typeface="Times New Roman"/>
              </a:rPr>
              <a:t>facit</a:t>
            </a:r>
            <a:r>
              <a:rPr lang="en-US" sz="1350" dirty="0">
                <a:effectLst/>
                <a:latin typeface="+mn-lt"/>
                <a:ea typeface="ＭＳ 明朝"/>
                <a:cs typeface="Times New Roman"/>
              </a:rPr>
              <a:t> </a:t>
            </a:r>
            <a:r>
              <a:rPr lang="en-US" sz="1350" dirty="0" err="1">
                <a:effectLst/>
                <a:latin typeface="+mn-lt"/>
                <a:ea typeface="ＭＳ 明朝"/>
                <a:cs typeface="Times New Roman"/>
              </a:rPr>
              <a:t>eorum</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Investigationes</a:t>
            </a:r>
            <a:r>
              <a:rPr lang="en-US" sz="1350" dirty="0">
                <a:effectLst/>
                <a:latin typeface="+mn-lt"/>
                <a:ea typeface="ＭＳ 明朝"/>
                <a:cs typeface="Times New Roman"/>
              </a:rPr>
              <a:t> </a:t>
            </a:r>
            <a:r>
              <a:rPr lang="en-US" sz="1350" dirty="0" err="1">
                <a:effectLst/>
                <a:latin typeface="+mn-lt"/>
                <a:ea typeface="ＭＳ 明朝"/>
                <a:cs typeface="Times New Roman"/>
              </a:rPr>
              <a:t>demonstraverunt</a:t>
            </a:r>
            <a:r>
              <a:rPr lang="en-US" sz="1350" dirty="0">
                <a:effectLst/>
                <a:latin typeface="+mn-lt"/>
                <a:ea typeface="ＭＳ 明朝"/>
                <a:cs typeface="Times New Roman"/>
              </a:rPr>
              <a:t> </a:t>
            </a:r>
            <a:r>
              <a:rPr lang="en-US" sz="1350" dirty="0" err="1">
                <a:effectLst/>
                <a:latin typeface="+mn-lt"/>
                <a:ea typeface="ＭＳ 明朝"/>
                <a:cs typeface="Times New Roman"/>
              </a:rPr>
              <a:t>lectores</a:t>
            </a:r>
            <a:r>
              <a:rPr lang="en-US" sz="1350" dirty="0">
                <a:effectLst/>
                <a:latin typeface="+mn-lt"/>
                <a:ea typeface="ＭＳ 明朝"/>
                <a:cs typeface="Times New Roman"/>
              </a:rPr>
              <a:t> </a:t>
            </a:r>
            <a:r>
              <a:rPr lang="en-US" sz="1350" dirty="0" err="1">
                <a:effectLst/>
                <a:latin typeface="+mn-lt"/>
                <a:ea typeface="ＭＳ 明朝"/>
                <a:cs typeface="Times New Roman"/>
              </a:rPr>
              <a:t>legere</a:t>
            </a:r>
            <a:r>
              <a:rPr lang="en-US" sz="1350" dirty="0">
                <a:effectLst/>
                <a:latin typeface="+mn-lt"/>
                <a:ea typeface="ＭＳ 明朝"/>
                <a:cs typeface="Times New Roman"/>
              </a:rPr>
              <a:t> me </a:t>
            </a:r>
            <a:r>
              <a:rPr lang="en-US" sz="1350" dirty="0" err="1">
                <a:effectLst/>
                <a:latin typeface="+mn-lt"/>
                <a:ea typeface="ＭＳ 明朝"/>
                <a:cs typeface="Times New Roman"/>
              </a:rPr>
              <a:t>lius</a:t>
            </a:r>
            <a:r>
              <a:rPr lang="en-US" sz="1350" dirty="0">
                <a:effectLst/>
                <a:latin typeface="+mn-lt"/>
                <a:ea typeface="ＭＳ 明朝"/>
                <a:cs typeface="Times New Roman"/>
              </a:rPr>
              <a:t> quod ii </a:t>
            </a:r>
            <a:r>
              <a:rPr lang="en-US" sz="1350" dirty="0" err="1">
                <a:effectLst/>
                <a:latin typeface="+mn-lt"/>
                <a:ea typeface="ＭＳ 明朝"/>
                <a:cs typeface="Times New Roman"/>
              </a:rPr>
              <a:t>legunt</a:t>
            </a:r>
            <a:r>
              <a:rPr lang="en-US" sz="1350" dirty="0">
                <a:effectLst/>
                <a:latin typeface="+mn-lt"/>
                <a:ea typeface="ＭＳ 明朝"/>
                <a:cs typeface="Times New Roman"/>
              </a:rPr>
              <a:t> </a:t>
            </a:r>
            <a:r>
              <a:rPr lang="en-US" sz="1350" dirty="0" err="1">
                <a:effectLst/>
                <a:latin typeface="+mn-lt"/>
                <a:ea typeface="ＭＳ 明朝"/>
                <a:cs typeface="Times New Roman"/>
              </a:rPr>
              <a:t>saepius</a:t>
            </a:r>
            <a:r>
              <a:rPr lang="en-US" sz="1350" dirty="0">
                <a:effectLst/>
                <a:latin typeface="+mn-lt"/>
                <a:ea typeface="ＭＳ 明朝"/>
                <a:cs typeface="Times New Roman"/>
              </a:rPr>
              <a:t>. </a:t>
            </a:r>
            <a:r>
              <a:rPr lang="en-US" sz="1350" dirty="0" err="1">
                <a:effectLst/>
                <a:latin typeface="+mn-lt"/>
                <a:ea typeface="ＭＳ 明朝"/>
                <a:cs typeface="Times New Roman"/>
              </a:rPr>
              <a:t>Claritas</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etiam</a:t>
            </a:r>
            <a:r>
              <a:rPr lang="en-US" sz="1350" dirty="0">
                <a:effectLst/>
                <a:latin typeface="+mn-lt"/>
                <a:ea typeface="ＭＳ 明朝"/>
                <a:cs typeface="Times New Roman"/>
              </a:rPr>
              <a:t> </a:t>
            </a:r>
            <a:r>
              <a:rPr lang="en-US" sz="1350" dirty="0" err="1">
                <a:effectLst/>
                <a:latin typeface="+mn-lt"/>
                <a:ea typeface="ＭＳ 明朝"/>
                <a:cs typeface="Times New Roman"/>
              </a:rPr>
              <a:t>processus</a:t>
            </a:r>
            <a:r>
              <a:rPr lang="en-US" sz="1350" dirty="0">
                <a:effectLst/>
                <a:latin typeface="+mn-lt"/>
                <a:ea typeface="ＭＳ 明朝"/>
                <a:cs typeface="Times New Roman"/>
              </a:rPr>
              <a:t> </a:t>
            </a:r>
            <a:r>
              <a:rPr lang="en-US" sz="1350" dirty="0" err="1">
                <a:effectLst/>
                <a:latin typeface="+mn-lt"/>
                <a:ea typeface="ＭＳ 明朝"/>
                <a:cs typeface="Times New Roman"/>
              </a:rPr>
              <a:t>dynamicus</a:t>
            </a:r>
            <a:r>
              <a:rPr lang="en-US" sz="1350" dirty="0">
                <a:effectLst/>
                <a:latin typeface="+mn-lt"/>
                <a:ea typeface="ＭＳ 明朝"/>
                <a:cs typeface="Times New Roman"/>
              </a:rPr>
              <a:t>, qui sequitur </a:t>
            </a:r>
            <a:r>
              <a:rPr lang="en-US" sz="1350" dirty="0" err="1">
                <a:effectLst/>
                <a:latin typeface="+mn-lt"/>
                <a:ea typeface="ＭＳ 明朝"/>
                <a:cs typeface="Times New Roman"/>
              </a:rPr>
              <a:t>mutationem</a:t>
            </a:r>
            <a:r>
              <a:rPr lang="en-US" sz="1350" dirty="0">
                <a:effectLst/>
                <a:latin typeface="+mn-lt"/>
                <a:ea typeface="ＭＳ 明朝"/>
                <a:cs typeface="Times New Roman"/>
              </a:rPr>
              <a:t> </a:t>
            </a:r>
            <a:r>
              <a:rPr lang="en-US" sz="1350" dirty="0" err="1">
                <a:effectLst/>
                <a:latin typeface="+mn-lt"/>
                <a:ea typeface="ＭＳ 明朝"/>
                <a:cs typeface="Times New Roman"/>
              </a:rPr>
              <a:t>consuetudium</a:t>
            </a:r>
            <a:r>
              <a:rPr lang="en-US" sz="1350" dirty="0">
                <a:effectLst/>
                <a:latin typeface="+mn-lt"/>
                <a:ea typeface="ＭＳ 明朝"/>
                <a:cs typeface="Times New Roman"/>
              </a:rPr>
              <a:t> </a:t>
            </a:r>
            <a:r>
              <a:rPr lang="en-US" sz="1350" dirty="0" err="1">
                <a:effectLst/>
                <a:latin typeface="+mn-lt"/>
                <a:ea typeface="ＭＳ 明朝"/>
                <a:cs typeface="Times New Roman"/>
              </a:rPr>
              <a:t>lectorum</a:t>
            </a:r>
            <a:r>
              <a:rPr lang="en-US" sz="1350" dirty="0">
                <a:effectLst/>
                <a:latin typeface="+mn-lt"/>
                <a:ea typeface="ＭＳ 明朝"/>
                <a:cs typeface="Times New Roman"/>
              </a:rPr>
              <a:t>. </a:t>
            </a:r>
          </a:p>
          <a:p>
            <a:r>
              <a:rPr lang="en-US" sz="1350" dirty="0" err="1">
                <a:effectLst/>
                <a:latin typeface="+mn-lt"/>
                <a:ea typeface="ＭＳ 明朝"/>
                <a:cs typeface="Times New Roman"/>
              </a:rPr>
              <a:t>Mirum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notare</a:t>
            </a:r>
            <a:r>
              <a:rPr lang="en-US" sz="1350" dirty="0">
                <a:effectLst/>
                <a:latin typeface="+mn-lt"/>
                <a:ea typeface="ＭＳ 明朝"/>
                <a:cs typeface="Times New Roman"/>
              </a:rPr>
              <a:t> quam </a:t>
            </a:r>
            <a:r>
              <a:rPr lang="en-US" sz="1350" dirty="0" err="1">
                <a:effectLst/>
                <a:latin typeface="+mn-lt"/>
                <a:ea typeface="ＭＳ 明朝"/>
                <a:cs typeface="Times New Roman"/>
              </a:rPr>
              <a:t>littera</a:t>
            </a:r>
            <a:r>
              <a:rPr lang="en-US" sz="1350" dirty="0">
                <a:effectLst/>
                <a:latin typeface="+mn-lt"/>
                <a:ea typeface="ＭＳ 明朝"/>
                <a:cs typeface="Times New Roman"/>
              </a:rPr>
              <a:t> </a:t>
            </a:r>
            <a:r>
              <a:rPr lang="en-US" sz="1350" dirty="0" err="1">
                <a:effectLst/>
                <a:latin typeface="+mn-lt"/>
                <a:ea typeface="ＭＳ 明朝"/>
                <a:cs typeface="Times New Roman"/>
              </a:rPr>
              <a:t>gothica</a:t>
            </a:r>
            <a:r>
              <a:rPr lang="en-US" sz="1350" dirty="0">
                <a:effectLst/>
                <a:latin typeface="+mn-lt"/>
                <a:ea typeface="ＭＳ 明朝"/>
                <a:cs typeface="Times New Roman"/>
              </a:rPr>
              <a:t>, quam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putamus</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claram</a:t>
            </a:r>
            <a:r>
              <a:rPr lang="en-US" sz="1350" dirty="0">
                <a:effectLst/>
                <a:latin typeface="+mn-lt"/>
                <a:ea typeface="ＭＳ 明朝"/>
                <a:cs typeface="Times New Roman"/>
              </a:rPr>
              <a:t>, </a:t>
            </a:r>
            <a:r>
              <a:rPr lang="en-US" sz="1350" dirty="0" err="1">
                <a:effectLst/>
                <a:latin typeface="+mn-lt"/>
                <a:ea typeface="ＭＳ 明朝"/>
                <a:cs typeface="Times New Roman"/>
              </a:rPr>
              <a:t>anteposuerit</a:t>
            </a:r>
            <a:r>
              <a:rPr lang="en-US" sz="1350" dirty="0">
                <a:effectLst/>
                <a:latin typeface="+mn-lt"/>
                <a:ea typeface="ＭＳ 明朝"/>
                <a:cs typeface="Times New Roman"/>
              </a:rPr>
              <a:t> </a:t>
            </a:r>
            <a:r>
              <a:rPr lang="en-US" sz="1350" dirty="0" err="1">
                <a:effectLst/>
                <a:latin typeface="+mn-lt"/>
                <a:ea typeface="ＭＳ 明朝"/>
                <a:cs typeface="Times New Roman"/>
              </a:rPr>
              <a:t>litterarum</a:t>
            </a:r>
            <a:r>
              <a:rPr lang="en-US" sz="1350" dirty="0">
                <a:effectLst/>
                <a:latin typeface="+mn-lt"/>
                <a:ea typeface="ＭＳ 明朝"/>
                <a:cs typeface="Times New Roman"/>
              </a:rPr>
              <a:t> </a:t>
            </a:r>
            <a:r>
              <a:rPr lang="en-US" sz="1350" dirty="0" err="1">
                <a:effectLst/>
                <a:latin typeface="+mn-lt"/>
                <a:ea typeface="ＭＳ 明朝"/>
                <a:cs typeface="Times New Roman"/>
              </a:rPr>
              <a:t>formas</a:t>
            </a:r>
            <a:r>
              <a:rPr lang="en-US" sz="1350" dirty="0">
                <a:effectLst/>
                <a:latin typeface="+mn-lt"/>
                <a:ea typeface="ＭＳ 明朝"/>
                <a:cs typeface="Times New Roman"/>
              </a:rPr>
              <a:t> </a:t>
            </a:r>
            <a:r>
              <a:rPr lang="en-US" sz="1350" dirty="0" err="1">
                <a:effectLst/>
                <a:latin typeface="+mn-lt"/>
                <a:ea typeface="ＭＳ 明朝"/>
                <a:cs typeface="Times New Roman"/>
              </a:rPr>
              <a:t>humanitatis</a:t>
            </a:r>
            <a:r>
              <a:rPr lang="en-US" sz="1350" dirty="0">
                <a:effectLst/>
                <a:latin typeface="+mn-lt"/>
                <a:ea typeface="ＭＳ 明朝"/>
                <a:cs typeface="Times New Roman"/>
              </a:rPr>
              <a:t> per </a:t>
            </a:r>
            <a:r>
              <a:rPr lang="en-US" sz="1350" dirty="0" err="1">
                <a:effectLst/>
                <a:latin typeface="+mn-lt"/>
                <a:ea typeface="ＭＳ 明朝"/>
                <a:cs typeface="Times New Roman"/>
              </a:rPr>
              <a:t>seacula</a:t>
            </a:r>
            <a:r>
              <a:rPr lang="en-US" sz="1350" dirty="0">
                <a:effectLst/>
                <a:latin typeface="+mn-lt"/>
                <a:ea typeface="ＭＳ 明朝"/>
                <a:cs typeface="Times New Roman"/>
              </a:rPr>
              <a:t> </a:t>
            </a:r>
            <a:r>
              <a:rPr lang="en-US" sz="1350" dirty="0" err="1">
                <a:effectLst/>
                <a:latin typeface="+mn-lt"/>
                <a:ea typeface="ＭＳ 明朝"/>
                <a:cs typeface="Times New Roman"/>
              </a:rPr>
              <a:t>quarta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et </a:t>
            </a:r>
            <a:r>
              <a:rPr lang="en-US" sz="1350" dirty="0" err="1">
                <a:effectLst/>
                <a:latin typeface="+mn-lt"/>
                <a:ea typeface="ＭＳ 明朝"/>
                <a:cs typeface="Times New Roman"/>
              </a:rPr>
              <a:t>quinta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a:t>
            </a:r>
            <a:r>
              <a:rPr lang="en-US" sz="1350" dirty="0" err="1">
                <a:effectLst/>
                <a:latin typeface="+mn-lt"/>
                <a:ea typeface="ＭＳ 明朝"/>
                <a:cs typeface="Times New Roman"/>
              </a:rPr>
              <a:t>Eodem</a:t>
            </a:r>
            <a:r>
              <a:rPr lang="en-US" sz="1350" dirty="0">
                <a:effectLst/>
                <a:latin typeface="+mn-lt"/>
                <a:ea typeface="ＭＳ 明朝"/>
                <a:cs typeface="Times New Roman"/>
              </a:rPr>
              <a:t> </a:t>
            </a:r>
            <a:r>
              <a:rPr lang="en-US" sz="1350" dirty="0" err="1">
                <a:effectLst/>
                <a:latin typeface="+mn-lt"/>
                <a:ea typeface="ＭＳ 明朝"/>
                <a:cs typeface="Times New Roman"/>
              </a:rPr>
              <a:t>modo</a:t>
            </a:r>
            <a:r>
              <a:rPr lang="en-US" sz="1350" dirty="0">
                <a:effectLst/>
                <a:latin typeface="+mn-lt"/>
                <a:ea typeface="ＭＳ 明朝"/>
                <a:cs typeface="Times New Roman"/>
              </a:rPr>
              <a:t> </a:t>
            </a:r>
            <a:r>
              <a:rPr lang="en-US" sz="1350" dirty="0" err="1">
                <a:effectLst/>
                <a:latin typeface="+mn-lt"/>
                <a:ea typeface="ＭＳ 明朝"/>
                <a:cs typeface="Times New Roman"/>
              </a:rPr>
              <a:t>typi</a:t>
            </a:r>
            <a:r>
              <a:rPr lang="en-US" sz="1350" dirty="0">
                <a:effectLst/>
                <a:latin typeface="+mn-lt"/>
                <a:ea typeface="ＭＳ 明朝"/>
                <a:cs typeface="Times New Roman"/>
              </a:rPr>
              <a:t>, qui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videntur</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clari</a:t>
            </a:r>
            <a:r>
              <a:rPr lang="en-US" sz="1350" dirty="0">
                <a:effectLst/>
                <a:latin typeface="+mn-lt"/>
                <a:ea typeface="ＭＳ 明朝"/>
                <a:cs typeface="Times New Roman"/>
              </a:rPr>
              <a:t>, </a:t>
            </a:r>
            <a:r>
              <a:rPr lang="en-US" sz="1350" dirty="0" err="1">
                <a:effectLst/>
                <a:latin typeface="+mn-lt"/>
                <a:ea typeface="ＭＳ 明朝"/>
                <a:cs typeface="Times New Roman"/>
              </a:rPr>
              <a:t>fiant</a:t>
            </a:r>
            <a:r>
              <a:rPr lang="en-US" sz="1350" dirty="0">
                <a:effectLst/>
                <a:latin typeface="+mn-lt"/>
                <a:ea typeface="ＭＳ 明朝"/>
                <a:cs typeface="Times New Roman"/>
              </a:rPr>
              <a:t> </a:t>
            </a:r>
            <a:r>
              <a:rPr lang="en-US" sz="1350" dirty="0" err="1">
                <a:effectLst/>
                <a:latin typeface="+mn-lt"/>
                <a:ea typeface="ＭＳ 明朝"/>
                <a:cs typeface="Times New Roman"/>
              </a:rPr>
              <a:t>sollemnes</a:t>
            </a:r>
            <a:r>
              <a:rPr lang="en-US" sz="1350" dirty="0">
                <a:effectLst/>
                <a:latin typeface="+mn-lt"/>
                <a:ea typeface="ＭＳ 明朝"/>
                <a:cs typeface="Times New Roman"/>
              </a:rPr>
              <a:t> in </a:t>
            </a:r>
            <a:r>
              <a:rPr lang="en-US" sz="1350" dirty="0" err="1">
                <a:effectLst/>
                <a:latin typeface="+mn-lt"/>
                <a:ea typeface="ＭＳ 明朝"/>
                <a:cs typeface="Times New Roman"/>
              </a:rPr>
              <a:t>futurum</a:t>
            </a:r>
            <a:r>
              <a:rPr lang="en-US" sz="135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8321749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4"/>
            <a:ext cx="2057400" cy="274637"/>
          </a:xfrm>
          <a:prstGeom prst="rect">
            <a:avLst/>
          </a:prstGeom>
        </p:spPr>
        <p:txBody>
          <a:bodyPr/>
          <a:lstStyle/>
          <a:p>
            <a:fld id="{54209C9D-F419-DF4F-85A4-A0C22DB8788C}" type="datetime1">
              <a:rPr lang="fr-FR" smtClean="0"/>
              <a:t>20/04/2018</a:t>
            </a:fld>
            <a:endParaRPr lang="en-US"/>
          </a:p>
        </p:txBody>
      </p:sp>
      <p:sp>
        <p:nvSpPr>
          <p:cNvPr id="3" name="Footer Placeholder 2"/>
          <p:cNvSpPr>
            <a:spLocks noGrp="1"/>
          </p:cNvSpPr>
          <p:nvPr>
            <p:ph type="ftr" sz="quarter" idx="11"/>
          </p:nvPr>
        </p:nvSpPr>
        <p:spPr>
          <a:xfrm>
            <a:off x="3028950" y="4767264"/>
            <a:ext cx="3086100" cy="274637"/>
          </a:xfrm>
          <a:prstGeom prst="rect">
            <a:avLst/>
          </a:prstGeom>
        </p:spPr>
        <p:txBody>
          <a:bodyPr/>
          <a:lstStyle/>
          <a:p>
            <a:endParaRPr lang="en-US"/>
          </a:p>
        </p:txBody>
      </p:sp>
      <p:sp>
        <p:nvSpPr>
          <p:cNvPr id="4" name="Slide Number Placeholder 3"/>
          <p:cNvSpPr>
            <a:spLocks noGrp="1"/>
          </p:cNvSpPr>
          <p:nvPr>
            <p:ph type="sldNum" sz="quarter" idx="12"/>
          </p:nvPr>
        </p:nvSpPr>
        <p:spPr>
          <a:xfrm>
            <a:off x="8309046" y="4800310"/>
            <a:ext cx="206305" cy="207749"/>
          </a:xfrm>
        </p:spPr>
        <p:txBody>
          <a:bodyPr/>
          <a:lstStyle/>
          <a:p>
            <a:fld id="{5B1FB092-9413-4052-9D30-B8D943FAC966}" type="slidenum">
              <a:rPr lang="en-US" smtClean="0"/>
              <a:t>‹#›</a:t>
            </a:fld>
            <a:endParaRPr lang="en-US"/>
          </a:p>
        </p:txBody>
      </p:sp>
      <p:sp>
        <p:nvSpPr>
          <p:cNvPr id="7" name="Titre 6"/>
          <p:cNvSpPr>
            <a:spLocks noGrp="1"/>
          </p:cNvSpPr>
          <p:nvPr>
            <p:ph type="title"/>
          </p:nvPr>
        </p:nvSpPr>
        <p:spPr/>
        <p:txBody>
          <a:bodyPr anchor="ctr"/>
          <a:lstStyle/>
          <a:p>
            <a:r>
              <a:rPr lang="fr-FR" dirty="0"/>
              <a:t>Cliquez et modifiez le titre</a:t>
            </a:r>
          </a:p>
        </p:txBody>
      </p:sp>
    </p:spTree>
    <p:extLst>
      <p:ext uri="{BB962C8B-B14F-4D97-AF65-F5344CB8AC3E}">
        <p14:creationId xmlns:p14="http://schemas.microsoft.com/office/powerpoint/2010/main" val="19289870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69827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4647157"/>
          </a:xfrm>
          <a:prstGeom prst="rect">
            <a:avLst/>
          </a:prstGeom>
          <a:solidFill>
            <a:srgbClr val="DFDFDF"/>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9"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10"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smtClean="0"/>
              <a:t>Group Name / DOC ID / Month XX, 2017</a:t>
            </a:r>
            <a:endParaRPr lang="en-US" dirty="0"/>
          </a:p>
        </p:txBody>
      </p:sp>
    </p:spTree>
    <p:extLst>
      <p:ext uri="{BB962C8B-B14F-4D97-AF65-F5344CB8AC3E}">
        <p14:creationId xmlns:p14="http://schemas.microsoft.com/office/powerpoint/2010/main" val="1585268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smtClean="0"/>
              <a:t>Group Name / DOC ID / Month XX, 2017</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1">
                <a:solidFill>
                  <a:schemeClr val="bg2"/>
                </a:solidFill>
              </a:defRPr>
            </a:lvl1pPr>
          </a:lstStyle>
          <a:p>
            <a:r>
              <a:rPr lang="en-US" smtClean="0"/>
              <a:t>Click to edit Master title style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smtClean="0"/>
              <a:t>Group Name / DOC ID / Month XX, 2017</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228600" y="1115568"/>
            <a:ext cx="4114800" cy="3584448"/>
          </a:xfrm>
        </p:spPr>
        <p:txBody>
          <a:bodyPr/>
          <a:lstStyle>
            <a:lvl1pPr>
              <a:spcBef>
                <a:spcPts val="0"/>
              </a:spcBef>
              <a:tabLst>
                <a:tab pos="4023360" algn="dec"/>
              </a:tabLst>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0"/>
            <a:ext cx="8686800" cy="4473575"/>
          </a:xfrm>
        </p:spPr>
        <p:txBody>
          <a:bodyPr/>
          <a:lstStyle>
            <a:lvl1pPr>
              <a:lnSpc>
                <a:spcPct val="90000"/>
              </a:lnSpc>
              <a:defRPr sz="96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02336"/>
            <a:ext cx="4114800" cy="432805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48339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8" name="Text Placeholder 7"/>
          <p:cNvSpPr>
            <a:spLocks noGrp="1"/>
          </p:cNvSpPr>
          <p:nvPr>
            <p:ph type="body" sz="quarter" idx="12"/>
          </p:nvPr>
        </p:nvSpPr>
        <p:spPr>
          <a:xfrm>
            <a:off x="228600" y="1115568"/>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4800600" y="1115568"/>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02336"/>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smtClean="0"/>
              <a:t>Group Name / DOC ID / Month XX, 2017</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1">
                <a:solidFill>
                  <a:schemeClr val="bg2"/>
                </a:solidFill>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02336"/>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402336"/>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24128"/>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Eliot Sans Regular" charset="0"/>
              <a:ea typeface="IBM Eliot Sans Regular" charset="0"/>
              <a:cs typeface="IBM Eliot Sans Regular" charset="0"/>
            </a:endParaRPr>
          </a:p>
        </p:txBody>
      </p:sp>
      <p:sp>
        <p:nvSpPr>
          <p:cNvPr id="2" name="Title 1"/>
          <p:cNvSpPr>
            <a:spLocks noGrp="1"/>
          </p:cNvSpPr>
          <p:nvPr>
            <p:ph type="title"/>
          </p:nvPr>
        </p:nvSpPr>
        <p:spPr>
          <a:xfrm>
            <a:off x="228600" y="1024128"/>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el,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12" name="Text Placeholder 11"/>
          <p:cNvSpPr>
            <a:spLocks noGrp="1"/>
          </p:cNvSpPr>
          <p:nvPr>
            <p:ph type="body" sz="quarter" idx="13"/>
          </p:nvPr>
        </p:nvSpPr>
        <p:spPr>
          <a:xfrm>
            <a:off x="228600" y="169863"/>
            <a:ext cx="4114800" cy="300037"/>
          </a:xfrm>
        </p:spPr>
        <p:txBody>
          <a:bodyPr/>
          <a:lstStyle>
            <a:lvl1pPr>
              <a:defRPr sz="1600"/>
            </a:lvl1pPr>
          </a:lstStyle>
          <a:p>
            <a:pPr lvl="0"/>
            <a:r>
              <a:rPr lang="en-US" smtClean="0"/>
              <a:t>Click to edit Master text styles</a:t>
            </a:r>
          </a:p>
        </p:txBody>
      </p:sp>
      <p:sp>
        <p:nvSpPr>
          <p:cNvPr id="7" name="Text Placeholder 6"/>
          <p:cNvSpPr>
            <a:spLocks noGrp="1"/>
          </p:cNvSpPr>
          <p:nvPr>
            <p:ph type="body" sz="quarter" idx="14"/>
          </p:nvPr>
        </p:nvSpPr>
        <p:spPr>
          <a:xfrm>
            <a:off x="228600" y="1088136"/>
            <a:ext cx="4114800" cy="3488731"/>
          </a:xfrm>
        </p:spPr>
        <p:txBody>
          <a:bodyPr/>
          <a:lstStyle>
            <a:lvl1pPr>
              <a:defRPr sz="16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smtClean="0"/>
              <a:t>Click to edit Master title style</a:t>
            </a:r>
            <a:endParaRPr lang="en-US" dirty="0"/>
          </a:p>
        </p:txBody>
      </p:sp>
      <p:sp>
        <p:nvSpPr>
          <p:cNvPr id="6" name="Slide Number Placeholder 2"/>
          <p:cNvSpPr>
            <a:spLocks noGrp="1"/>
          </p:cNvSpPr>
          <p:nvPr>
            <p:ph type="sldNum" sz="quarter" idx="10"/>
          </p:nvPr>
        </p:nvSpPr>
        <p:spPr>
          <a:xfrm>
            <a:off x="6858000" y="4826480"/>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7" name="Footer Placeholder 4"/>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82880"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228600" y="1088136"/>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smtClean="0"/>
              <a:t>Click icon to add table</a:t>
            </a:r>
            <a:endParaRPr lang="en-US" dirty="0"/>
          </a:p>
        </p:txBody>
      </p:sp>
    </p:spTree>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8" name="Text Placeholder 7"/>
          <p:cNvSpPr>
            <a:spLocks noGrp="1"/>
          </p:cNvSpPr>
          <p:nvPr>
            <p:ph type="body" sz="quarter" idx="13"/>
          </p:nvPr>
        </p:nvSpPr>
        <p:spPr>
          <a:xfrm>
            <a:off x="228600" y="1147099"/>
            <a:ext cx="4114800" cy="3536025"/>
          </a:xfrm>
        </p:spPr>
        <p:txBody>
          <a:bodyPr/>
          <a:lstStyle>
            <a:lvl1pPr>
              <a:spcBef>
                <a:spcPts val="0"/>
              </a:spcBef>
              <a:defRPr sz="1100"/>
            </a:lvl1pPr>
          </a:lstStyle>
          <a:p>
            <a:pPr lvl="0"/>
            <a:r>
              <a:rPr lang="en-US" smtClean="0"/>
              <a:t>Click to edit Master text styles</a:t>
            </a:r>
          </a:p>
        </p:txBody>
      </p:sp>
      <p:sp>
        <p:nvSpPr>
          <p:cNvPr id="6" name="TextBox 5"/>
          <p:cNvSpPr txBox="1"/>
          <p:nvPr userDrawn="1"/>
        </p:nvSpPr>
        <p:spPr>
          <a:xfrm>
            <a:off x="228600" y="201673"/>
            <a:ext cx="2345377" cy="313932"/>
          </a:xfrm>
          <a:prstGeom prst="rect">
            <a:avLst/>
          </a:prstGeom>
        </p:spPr>
        <p:txBody>
          <a:bodyPr vert="horz" lIns="0" tIns="0" rIns="0" bIns="0" rtlCol="0" anchor="t" anchorCtr="0">
            <a:noAutofit/>
          </a:bodyPr>
          <a:lstStyle>
            <a:lvl1pPr defTabSz="457200">
              <a:lnSpc>
                <a:spcPct val="90000"/>
              </a:lnSpc>
              <a:spcBef>
                <a:spcPct val="0"/>
              </a:spcBef>
              <a:buNone/>
              <a:defRPr sz="1600" b="1">
                <a:solidFill>
                  <a:schemeClr val="bg2"/>
                </a:solidFill>
                <a:latin typeface="Arial" charset="0"/>
                <a:ea typeface="Arial" charset="0"/>
                <a:cs typeface="Arial" charset="0"/>
              </a:defRPr>
            </a:lvl1pPr>
          </a:lstStyle>
          <a:p>
            <a:pPr lvl="0"/>
            <a:r>
              <a:rPr lang="en-US" sz="2400" b="0" i="0" dirty="0" smtClean="0">
                <a:latin typeface="IBM Eliot Sans Regular" charset="0"/>
                <a:ea typeface="IBM Eliot Sans Regular" charset="0"/>
                <a:cs typeface="IBM Eliot Sans Regular" charset="0"/>
              </a:rPr>
              <a:t>Thank you</a:t>
            </a:r>
            <a:endParaRPr lang="en-US" sz="2400" b="0" i="0" dirty="0">
              <a:latin typeface="IBM Eliot Sans Regular" charset="0"/>
              <a:ea typeface="IBM Eliot Sans Regular" charset="0"/>
              <a:cs typeface="IBM Eliot Sans Regular"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smtClean="0"/>
              <a:t>Group Name / DOC ID / Month XX, 2017</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01 Cover Slide">
    <p:bg>
      <p:bgPr>
        <a:solidFill>
          <a:schemeClr val="dk2"/>
        </a:solidFill>
        <a:effectLst/>
      </p:bgPr>
    </p:bg>
    <p:spTree>
      <p:nvGrpSpPr>
        <p:cNvPr id="1" name="Shape 22"/>
        <p:cNvGrpSpPr/>
        <p:nvPr/>
      </p:nvGrpSpPr>
      <p:grpSpPr>
        <a:xfrm>
          <a:off x="0" y="0"/>
          <a:ext cx="0" cy="0"/>
          <a:chOff x="0" y="0"/>
          <a:chExt cx="0" cy="0"/>
        </a:xfrm>
      </p:grpSpPr>
      <p:sp>
        <p:nvSpPr>
          <p:cNvPr id="2" name="Rectangle 1"/>
          <p:cNvSpPr/>
          <p:nvPr userDrawn="1"/>
        </p:nvSpPr>
        <p:spPr>
          <a:xfrm>
            <a:off x="0" y="4739054"/>
            <a:ext cx="9144000" cy="4044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Eliot Sans Regular" charset="0"/>
            </a:endParaRPr>
          </a:p>
        </p:txBody>
      </p:sp>
      <p:sp>
        <p:nvSpPr>
          <p:cNvPr id="7" name="Shape 20"/>
          <p:cNvSpPr txBox="1">
            <a:spLocks noGrp="1"/>
          </p:cNvSpPr>
          <p:nvPr>
            <p:ph type="title"/>
          </p:nvPr>
        </p:nvSpPr>
        <p:spPr>
          <a:xfrm>
            <a:off x="227012"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smtClean="0"/>
              <a:t>Group Name / DOC ID / Month XX, 2017</a:t>
            </a:r>
            <a:endParaRPr lang="en-US" dirty="0"/>
          </a:p>
        </p:txBody>
      </p:sp>
    </p:spTree>
    <p:extLst>
      <p:ext uri="{BB962C8B-B14F-4D97-AF65-F5344CB8AC3E}">
        <p14:creationId xmlns:p14="http://schemas.microsoft.com/office/powerpoint/2010/main" val="1497031764"/>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5_01 Cover Slide">
    <p:bg>
      <p:bgPr>
        <a:solidFill>
          <a:schemeClr val="dk2"/>
        </a:solidFill>
        <a:effectLst/>
      </p:bgPr>
    </p:bg>
    <p:spTree>
      <p:nvGrpSpPr>
        <p:cNvPr id="1" name="Shape 22"/>
        <p:cNvGrpSpPr/>
        <p:nvPr/>
      </p:nvGrpSpPr>
      <p:grpSpPr>
        <a:xfrm>
          <a:off x="0" y="0"/>
          <a:ext cx="0" cy="0"/>
          <a:chOff x="0" y="0"/>
          <a:chExt cx="0" cy="0"/>
        </a:xfrm>
      </p:grpSpPr>
      <p:sp>
        <p:nvSpPr>
          <p:cNvPr id="5"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6"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smtClean="0"/>
              <a:t>Group Name / DOC ID / Month XX, 2017</a:t>
            </a:r>
            <a:endParaRPr lang="en-US" dirty="0"/>
          </a:p>
        </p:txBody>
      </p:sp>
    </p:spTree>
    <p:extLst>
      <p:ext uri="{BB962C8B-B14F-4D97-AF65-F5344CB8AC3E}">
        <p14:creationId xmlns:p14="http://schemas.microsoft.com/office/powerpoint/2010/main" val="69444929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_01 Cover Slide">
    <p:bg>
      <p:bgPr>
        <a:solidFill>
          <a:schemeClr val="dk2"/>
        </a:solidFill>
        <a:effectLst/>
      </p:bgPr>
    </p:bg>
    <p:spTree>
      <p:nvGrpSpPr>
        <p:cNvPr id="1" name="Shape 32"/>
        <p:cNvGrpSpPr/>
        <p:nvPr/>
      </p:nvGrpSpPr>
      <p:grpSpPr>
        <a:xfrm>
          <a:off x="0" y="0"/>
          <a:ext cx="0" cy="0"/>
          <a:chOff x="0" y="0"/>
          <a:chExt cx="0" cy="0"/>
        </a:xfrm>
      </p:grpSpPr>
      <p:sp>
        <p:nvSpPr>
          <p:cNvPr id="2" name="Shape 20"/>
          <p:cNvSpPr txBox="1">
            <a:spLocks noGrp="1"/>
          </p:cNvSpPr>
          <p:nvPr>
            <p:ph type="title"/>
          </p:nvPr>
        </p:nvSpPr>
        <p:spPr>
          <a:xfrm>
            <a:off x="227012" y="179389"/>
            <a:ext cx="8670803" cy="1016366"/>
          </a:xfrm>
          <a:prstGeom prst="rect">
            <a:avLst/>
          </a:prstGeom>
          <a:noFill/>
          <a:ln>
            <a:noFill/>
          </a:ln>
        </p:spPr>
        <p:txBody>
          <a:bodyPr lIns="91425" tIns="91425" rIns="91425" bIns="91425" anchor="t" anchorCtr="0"/>
          <a:lstStyle>
            <a:lvl1pPr marL="0" marR="0" lvl="0" indent="0" algn="l" rtl="0">
              <a:lnSpc>
                <a:spcPts val="2600"/>
              </a:lnSpc>
              <a:spcBef>
                <a:spcPts val="0"/>
              </a:spcBef>
              <a:buClr>
                <a:srgbClr val="FFFFFF"/>
              </a:buClr>
              <a:buFont typeface="Helvetica Neue"/>
              <a:buNone/>
              <a:defRPr sz="2400" b="0" i="0" u="none" strike="noStrike" cap="none">
                <a:solidFill>
                  <a:schemeClr val="bg1"/>
                </a:solidFill>
                <a:latin typeface="IBM Eliot Sans Regular" charset="0"/>
                <a:ea typeface="IBM Eliot Sans Regular" charset="0"/>
                <a:cs typeface="IBM Eliot Sans Regular" charset="0"/>
                <a:sym typeface="Helvetica Neue"/>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smtClean="0"/>
              <a:t>Group Name / DOC ID / Month XX, 2017</a:t>
            </a:r>
            <a:endParaRPr lang="en-US" dirty="0"/>
          </a:p>
        </p:txBody>
      </p:sp>
    </p:spTree>
    <p:extLst>
      <p:ext uri="{BB962C8B-B14F-4D97-AF65-F5344CB8AC3E}">
        <p14:creationId xmlns:p14="http://schemas.microsoft.com/office/powerpoint/2010/main" val="35696427"/>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3_01 Cover Slide">
    <p:bg>
      <p:bgPr>
        <a:solidFill>
          <a:schemeClr val="dk2"/>
        </a:solidFill>
        <a:effectLst/>
      </p:bgPr>
    </p:bg>
    <p:spTree>
      <p:nvGrpSpPr>
        <p:cNvPr id="1" name="Shape 22"/>
        <p:cNvGrpSpPr/>
        <p:nvPr/>
      </p:nvGrpSpPr>
      <p:grpSpPr>
        <a:xfrm>
          <a:off x="0" y="0"/>
          <a:ext cx="0" cy="0"/>
          <a:chOff x="0" y="0"/>
          <a:chExt cx="0" cy="0"/>
        </a:xfrm>
      </p:grpSpPr>
      <p:sp>
        <p:nvSpPr>
          <p:cNvPr id="2" name="Slide Number Placeholder 2"/>
          <p:cNvSpPr>
            <a:spLocks noGrp="1"/>
          </p:cNvSpPr>
          <p:nvPr>
            <p:ph type="sldNum" sz="quarter" idx="10"/>
          </p:nvPr>
        </p:nvSpPr>
        <p:spPr>
          <a:xfrm>
            <a:off x="6858000" y="4826480"/>
            <a:ext cx="2057400" cy="137160"/>
          </a:xfrm>
        </p:spPr>
        <p:txBody>
          <a:bodyPr/>
          <a:lstStyle>
            <a:lvl1pPr>
              <a:defRPr>
                <a:solidFill>
                  <a:schemeClr val="tx1"/>
                </a:solidFill>
              </a:defRPr>
            </a:lvl1pPr>
          </a:lstStyle>
          <a:p>
            <a:fld id="{D0BE6F14-FF48-0F4F-A8AA-2E3F25371E4A}" type="slidenum">
              <a:rPr lang="en-US" smtClean="0"/>
              <a:pPr/>
              <a:t>‹#›</a:t>
            </a:fld>
            <a:endParaRPr lang="en-US" dirty="0"/>
          </a:p>
        </p:txBody>
      </p:sp>
      <p:sp>
        <p:nvSpPr>
          <p:cNvPr id="3" name="Footer Placeholder 4"/>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dirty="0" smtClean="0"/>
              <a:t>Group Name / DOC ID / Month XX, 2017</a:t>
            </a:r>
            <a:endParaRPr lang="en-US" dirty="0"/>
          </a:p>
        </p:txBody>
      </p:sp>
    </p:spTree>
    <p:extLst>
      <p:ext uri="{BB962C8B-B14F-4D97-AF65-F5344CB8AC3E}">
        <p14:creationId xmlns:p14="http://schemas.microsoft.com/office/powerpoint/2010/main" val="80191107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4_01 Cover Slide">
    <p:bg>
      <p:bgPr>
        <a:solidFill>
          <a:schemeClr val="dk2"/>
        </a:solidFill>
        <a:effectLst/>
      </p:bgPr>
    </p:bg>
    <p:spTree>
      <p:nvGrpSpPr>
        <p:cNvPr id="1" name="Shape 143"/>
        <p:cNvGrpSpPr/>
        <p:nvPr/>
      </p:nvGrpSpPr>
      <p:grpSpPr>
        <a:xfrm>
          <a:off x="0" y="0"/>
          <a:ext cx="0" cy="0"/>
          <a:chOff x="0" y="0"/>
          <a:chExt cx="0" cy="0"/>
        </a:xfrm>
      </p:grpSpPr>
      <p:sp>
        <p:nvSpPr>
          <p:cNvPr id="2" name="Shape 179"/>
          <p:cNvSpPr/>
          <p:nvPr userDrawn="1"/>
        </p:nvSpPr>
        <p:spPr>
          <a:xfrm>
            <a:off x="0" y="10184"/>
            <a:ext cx="4564966" cy="5133316"/>
          </a:xfrm>
          <a:prstGeom prst="rect">
            <a:avLst/>
          </a:prstGeom>
          <a:solidFill>
            <a:schemeClr val="tx2">
              <a:alpha val="55000"/>
            </a:schemeClr>
          </a:solidFill>
          <a:ln>
            <a:noFill/>
          </a:ln>
        </p:spPr>
        <p:txBody>
          <a:bodyPr lIns="0" tIns="0" rIns="0" bIns="0" anchor="ctr" anchorCtr="0">
            <a:noAutofit/>
          </a:bodyPr>
          <a:lstStyle/>
          <a:p>
            <a:pPr marL="0" marR="0" lvl="0" indent="0" algn="ctr" rtl="0">
              <a:spcBef>
                <a:spcPts val="0"/>
              </a:spcBef>
              <a:buNone/>
            </a:pPr>
            <a:endParaRPr sz="1200" b="0" i="0">
              <a:solidFill>
                <a:srgbClr val="FFFFFF"/>
              </a:solidFill>
              <a:latin typeface="IBM Eliot Sans Regular" charset="0"/>
              <a:ea typeface="IBM Eliot Sans Regular" charset="0"/>
              <a:cs typeface="IBM Eliot Sans Regular" charset="0"/>
              <a:sym typeface="Arial"/>
            </a:endParaRPr>
          </a:p>
        </p:txBody>
      </p:sp>
    </p:spTree>
    <p:extLst>
      <p:ext uri="{BB962C8B-B14F-4D97-AF65-F5344CB8AC3E}">
        <p14:creationId xmlns:p14="http://schemas.microsoft.com/office/powerpoint/2010/main" val="1120857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Group Name / DOC ID / Month XX, 2017</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smtClean="0"/>
              <a:t>Group Name / DOC ID / Month XX, 2017</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09550"/>
            <a:ext cx="8686800" cy="4473575"/>
          </a:xfrm>
        </p:spPr>
        <p:txBody>
          <a:bodyPr/>
          <a:lstStyle>
            <a:lvl1pPr>
              <a:lnSpc>
                <a:spcPct val="90000"/>
              </a:lnSpc>
              <a:defRPr sz="96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02336"/>
            <a:ext cx="4114800" cy="432805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48339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smtClean="0"/>
              <a:t>Group Name / DOC ID / Month XX, 2017</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smtClean="0"/>
              <a:t>Drag picture to placeholder or click icon to add</a:t>
            </a:r>
            <a:endParaRPr lang="en-US" dirty="0"/>
          </a:p>
        </p:txBody>
      </p:sp>
    </p:spTree>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8" name="Text Placeholder 7"/>
          <p:cNvSpPr>
            <a:spLocks noGrp="1"/>
          </p:cNvSpPr>
          <p:nvPr>
            <p:ph type="body" sz="quarter" idx="12"/>
          </p:nvPr>
        </p:nvSpPr>
        <p:spPr>
          <a:xfrm>
            <a:off x="228600" y="1115568"/>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4800600" y="1115568"/>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02336"/>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02336"/>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402336"/>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24128"/>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89177"/>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Eliot Sans Regular" charset="0"/>
              <a:ea typeface="IBM Eliot Sans Regular" charset="0"/>
              <a:cs typeface="IBM Eliot Sans Regular" charset="0"/>
            </a:endParaRPr>
          </a:p>
        </p:txBody>
      </p:sp>
      <p:sp>
        <p:nvSpPr>
          <p:cNvPr id="2" name="Title 1"/>
          <p:cNvSpPr>
            <a:spLocks noGrp="1"/>
          </p:cNvSpPr>
          <p:nvPr>
            <p:ph type="title"/>
          </p:nvPr>
        </p:nvSpPr>
        <p:spPr>
          <a:xfrm>
            <a:off x="228600" y="1024128"/>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Tree>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smtClean="0"/>
              <a:t>Group Name / DOC ID / Month XX, 2017</a:t>
            </a:r>
            <a:endParaRPr lang="en-US" dirty="0"/>
          </a:p>
        </p:txBody>
      </p:sp>
      <p:sp>
        <p:nvSpPr>
          <p:cNvPr id="12" name="Text Placeholder 11"/>
          <p:cNvSpPr>
            <a:spLocks noGrp="1"/>
          </p:cNvSpPr>
          <p:nvPr>
            <p:ph type="body" sz="quarter" idx="13"/>
          </p:nvPr>
        </p:nvSpPr>
        <p:spPr>
          <a:xfrm>
            <a:off x="228600" y="169863"/>
            <a:ext cx="4114800" cy="300037"/>
          </a:xfrm>
        </p:spPr>
        <p:txBody>
          <a:bodyPr/>
          <a:lstStyle>
            <a:lvl1pPr>
              <a:defRPr sz="1600"/>
            </a:lvl1pPr>
          </a:lstStyle>
          <a:p>
            <a:pPr lvl="0"/>
            <a:r>
              <a:rPr lang="en-US" smtClean="0"/>
              <a:t>Click to edit Master text styles</a:t>
            </a:r>
          </a:p>
        </p:txBody>
      </p:sp>
      <p:sp>
        <p:nvSpPr>
          <p:cNvPr id="7" name="Text Placeholder 6"/>
          <p:cNvSpPr>
            <a:spLocks noGrp="1"/>
          </p:cNvSpPr>
          <p:nvPr>
            <p:ph type="body" sz="quarter" idx="14"/>
          </p:nvPr>
        </p:nvSpPr>
        <p:spPr>
          <a:xfrm>
            <a:off x="228600" y="1088136"/>
            <a:ext cx="4114800" cy="3488731"/>
          </a:xfrm>
        </p:spPr>
        <p:txBody>
          <a:bodyPr/>
          <a:lstStyle>
            <a:lvl1pPr>
              <a:defRPr sz="16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Tree>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82880"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smtClean="0"/>
              <a:t>Group Name / DOC ID / Month XX, 2017</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82880" rIns="228600" bIns="228600"/>
          <a:lstStyle>
            <a:lvl1pPr>
              <a:defRPr sz="14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theme" Target="../theme/theme2.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theme" Target="../theme/theme3.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theme" Target="../theme/theme4.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66.xml"/><Relationship Id="rId117" Type="http://schemas.openxmlformats.org/officeDocument/2006/relationships/slideLayout" Target="../slideLayouts/slideLayout257.xml"/><Relationship Id="rId21" Type="http://schemas.openxmlformats.org/officeDocument/2006/relationships/slideLayout" Target="../slideLayouts/slideLayout161.xml"/><Relationship Id="rId42" Type="http://schemas.openxmlformats.org/officeDocument/2006/relationships/slideLayout" Target="../slideLayouts/slideLayout182.xml"/><Relationship Id="rId47" Type="http://schemas.openxmlformats.org/officeDocument/2006/relationships/slideLayout" Target="../slideLayouts/slideLayout187.xml"/><Relationship Id="rId63" Type="http://schemas.openxmlformats.org/officeDocument/2006/relationships/slideLayout" Target="../slideLayouts/slideLayout203.xml"/><Relationship Id="rId68" Type="http://schemas.openxmlformats.org/officeDocument/2006/relationships/slideLayout" Target="../slideLayouts/slideLayout208.xml"/><Relationship Id="rId84" Type="http://schemas.openxmlformats.org/officeDocument/2006/relationships/slideLayout" Target="../slideLayouts/slideLayout224.xml"/><Relationship Id="rId89" Type="http://schemas.openxmlformats.org/officeDocument/2006/relationships/slideLayout" Target="../slideLayouts/slideLayout229.xml"/><Relationship Id="rId112" Type="http://schemas.openxmlformats.org/officeDocument/2006/relationships/slideLayout" Target="../slideLayouts/slideLayout252.xml"/><Relationship Id="rId16" Type="http://schemas.openxmlformats.org/officeDocument/2006/relationships/slideLayout" Target="../slideLayouts/slideLayout156.xml"/><Relationship Id="rId107" Type="http://schemas.openxmlformats.org/officeDocument/2006/relationships/slideLayout" Target="../slideLayouts/slideLayout247.xml"/><Relationship Id="rId11" Type="http://schemas.openxmlformats.org/officeDocument/2006/relationships/slideLayout" Target="../slideLayouts/slideLayout151.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53" Type="http://schemas.openxmlformats.org/officeDocument/2006/relationships/slideLayout" Target="../slideLayouts/slideLayout193.xml"/><Relationship Id="rId58" Type="http://schemas.openxmlformats.org/officeDocument/2006/relationships/slideLayout" Target="../slideLayouts/slideLayout198.xml"/><Relationship Id="rId74" Type="http://schemas.openxmlformats.org/officeDocument/2006/relationships/slideLayout" Target="../slideLayouts/slideLayout214.xml"/><Relationship Id="rId79" Type="http://schemas.openxmlformats.org/officeDocument/2006/relationships/slideLayout" Target="../slideLayouts/slideLayout219.xml"/><Relationship Id="rId102" Type="http://schemas.openxmlformats.org/officeDocument/2006/relationships/slideLayout" Target="../slideLayouts/slideLayout242.xml"/><Relationship Id="rId123" Type="http://schemas.openxmlformats.org/officeDocument/2006/relationships/slideLayout" Target="../slideLayouts/slideLayout263.xml"/><Relationship Id="rId128" Type="http://schemas.openxmlformats.org/officeDocument/2006/relationships/theme" Target="../theme/theme5.xml"/><Relationship Id="rId5" Type="http://schemas.openxmlformats.org/officeDocument/2006/relationships/slideLayout" Target="../slideLayouts/slideLayout145.xml"/><Relationship Id="rId90" Type="http://schemas.openxmlformats.org/officeDocument/2006/relationships/slideLayout" Target="../slideLayouts/slideLayout230.xml"/><Relationship Id="rId95" Type="http://schemas.openxmlformats.org/officeDocument/2006/relationships/slideLayout" Target="../slideLayouts/slideLayout235.xml"/><Relationship Id="rId19" Type="http://schemas.openxmlformats.org/officeDocument/2006/relationships/slideLayout" Target="../slideLayouts/slideLayout15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56" Type="http://schemas.openxmlformats.org/officeDocument/2006/relationships/slideLayout" Target="../slideLayouts/slideLayout196.xml"/><Relationship Id="rId64" Type="http://schemas.openxmlformats.org/officeDocument/2006/relationships/slideLayout" Target="../slideLayouts/slideLayout204.xml"/><Relationship Id="rId69" Type="http://schemas.openxmlformats.org/officeDocument/2006/relationships/slideLayout" Target="../slideLayouts/slideLayout209.xml"/><Relationship Id="rId77" Type="http://schemas.openxmlformats.org/officeDocument/2006/relationships/slideLayout" Target="../slideLayouts/slideLayout217.xml"/><Relationship Id="rId100" Type="http://schemas.openxmlformats.org/officeDocument/2006/relationships/slideLayout" Target="../slideLayouts/slideLayout240.xml"/><Relationship Id="rId105" Type="http://schemas.openxmlformats.org/officeDocument/2006/relationships/slideLayout" Target="../slideLayouts/slideLayout245.xml"/><Relationship Id="rId113" Type="http://schemas.openxmlformats.org/officeDocument/2006/relationships/slideLayout" Target="../slideLayouts/slideLayout253.xml"/><Relationship Id="rId118" Type="http://schemas.openxmlformats.org/officeDocument/2006/relationships/slideLayout" Target="../slideLayouts/slideLayout258.xml"/><Relationship Id="rId126" Type="http://schemas.openxmlformats.org/officeDocument/2006/relationships/slideLayout" Target="../slideLayouts/slideLayout266.xml"/><Relationship Id="rId8" Type="http://schemas.openxmlformats.org/officeDocument/2006/relationships/slideLayout" Target="../slideLayouts/slideLayout148.xml"/><Relationship Id="rId51" Type="http://schemas.openxmlformats.org/officeDocument/2006/relationships/slideLayout" Target="../slideLayouts/slideLayout191.xml"/><Relationship Id="rId72" Type="http://schemas.openxmlformats.org/officeDocument/2006/relationships/slideLayout" Target="../slideLayouts/slideLayout212.xml"/><Relationship Id="rId80" Type="http://schemas.openxmlformats.org/officeDocument/2006/relationships/slideLayout" Target="../slideLayouts/slideLayout220.xml"/><Relationship Id="rId85" Type="http://schemas.openxmlformats.org/officeDocument/2006/relationships/slideLayout" Target="../slideLayouts/slideLayout225.xml"/><Relationship Id="rId93" Type="http://schemas.openxmlformats.org/officeDocument/2006/relationships/slideLayout" Target="../slideLayouts/slideLayout233.xml"/><Relationship Id="rId98" Type="http://schemas.openxmlformats.org/officeDocument/2006/relationships/slideLayout" Target="../slideLayouts/slideLayout238.xml"/><Relationship Id="rId121" Type="http://schemas.openxmlformats.org/officeDocument/2006/relationships/slideLayout" Target="../slideLayouts/slideLayout261.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slideLayout" Target="../slideLayouts/slideLayout186.xml"/><Relationship Id="rId59" Type="http://schemas.openxmlformats.org/officeDocument/2006/relationships/slideLayout" Target="../slideLayouts/slideLayout199.xml"/><Relationship Id="rId67" Type="http://schemas.openxmlformats.org/officeDocument/2006/relationships/slideLayout" Target="../slideLayouts/slideLayout207.xml"/><Relationship Id="rId103" Type="http://schemas.openxmlformats.org/officeDocument/2006/relationships/slideLayout" Target="../slideLayouts/slideLayout243.xml"/><Relationship Id="rId108" Type="http://schemas.openxmlformats.org/officeDocument/2006/relationships/slideLayout" Target="../slideLayouts/slideLayout248.xml"/><Relationship Id="rId116" Type="http://schemas.openxmlformats.org/officeDocument/2006/relationships/slideLayout" Target="../slideLayouts/slideLayout256.xml"/><Relationship Id="rId124" Type="http://schemas.openxmlformats.org/officeDocument/2006/relationships/slideLayout" Target="../slideLayouts/slideLayout264.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54" Type="http://schemas.openxmlformats.org/officeDocument/2006/relationships/slideLayout" Target="../slideLayouts/slideLayout194.xml"/><Relationship Id="rId62" Type="http://schemas.openxmlformats.org/officeDocument/2006/relationships/slideLayout" Target="../slideLayouts/slideLayout202.xml"/><Relationship Id="rId70" Type="http://schemas.openxmlformats.org/officeDocument/2006/relationships/slideLayout" Target="../slideLayouts/slideLayout210.xml"/><Relationship Id="rId75" Type="http://schemas.openxmlformats.org/officeDocument/2006/relationships/slideLayout" Target="../slideLayouts/slideLayout215.xml"/><Relationship Id="rId83" Type="http://schemas.openxmlformats.org/officeDocument/2006/relationships/slideLayout" Target="../slideLayouts/slideLayout223.xml"/><Relationship Id="rId88" Type="http://schemas.openxmlformats.org/officeDocument/2006/relationships/slideLayout" Target="../slideLayouts/slideLayout228.xml"/><Relationship Id="rId91" Type="http://schemas.openxmlformats.org/officeDocument/2006/relationships/slideLayout" Target="../slideLayouts/slideLayout231.xml"/><Relationship Id="rId96" Type="http://schemas.openxmlformats.org/officeDocument/2006/relationships/slideLayout" Target="../slideLayouts/slideLayout236.xml"/><Relationship Id="rId111" Type="http://schemas.openxmlformats.org/officeDocument/2006/relationships/slideLayout" Target="../slideLayouts/slideLayout251.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49" Type="http://schemas.openxmlformats.org/officeDocument/2006/relationships/slideLayout" Target="../slideLayouts/slideLayout189.xml"/><Relationship Id="rId57" Type="http://schemas.openxmlformats.org/officeDocument/2006/relationships/slideLayout" Target="../slideLayouts/slideLayout197.xml"/><Relationship Id="rId106" Type="http://schemas.openxmlformats.org/officeDocument/2006/relationships/slideLayout" Target="../slideLayouts/slideLayout246.xml"/><Relationship Id="rId114" Type="http://schemas.openxmlformats.org/officeDocument/2006/relationships/slideLayout" Target="../slideLayouts/slideLayout254.xml"/><Relationship Id="rId119" Type="http://schemas.openxmlformats.org/officeDocument/2006/relationships/slideLayout" Target="../slideLayouts/slideLayout259.xml"/><Relationship Id="rId127" Type="http://schemas.openxmlformats.org/officeDocument/2006/relationships/slideLayout" Target="../slideLayouts/slideLayout267.xml"/><Relationship Id="rId10" Type="http://schemas.openxmlformats.org/officeDocument/2006/relationships/slideLayout" Target="../slideLayouts/slideLayout150.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52" Type="http://schemas.openxmlformats.org/officeDocument/2006/relationships/slideLayout" Target="../slideLayouts/slideLayout192.xml"/><Relationship Id="rId60" Type="http://schemas.openxmlformats.org/officeDocument/2006/relationships/slideLayout" Target="../slideLayouts/slideLayout200.xml"/><Relationship Id="rId65" Type="http://schemas.openxmlformats.org/officeDocument/2006/relationships/slideLayout" Target="../slideLayouts/slideLayout205.xml"/><Relationship Id="rId73" Type="http://schemas.openxmlformats.org/officeDocument/2006/relationships/slideLayout" Target="../slideLayouts/slideLayout213.xml"/><Relationship Id="rId78" Type="http://schemas.openxmlformats.org/officeDocument/2006/relationships/slideLayout" Target="../slideLayouts/slideLayout218.xml"/><Relationship Id="rId81" Type="http://schemas.openxmlformats.org/officeDocument/2006/relationships/slideLayout" Target="../slideLayouts/slideLayout221.xml"/><Relationship Id="rId86" Type="http://schemas.openxmlformats.org/officeDocument/2006/relationships/slideLayout" Target="../slideLayouts/slideLayout226.xml"/><Relationship Id="rId94" Type="http://schemas.openxmlformats.org/officeDocument/2006/relationships/slideLayout" Target="../slideLayouts/slideLayout234.xml"/><Relationship Id="rId99" Type="http://schemas.openxmlformats.org/officeDocument/2006/relationships/slideLayout" Target="../slideLayouts/slideLayout239.xml"/><Relationship Id="rId101" Type="http://schemas.openxmlformats.org/officeDocument/2006/relationships/slideLayout" Target="../slideLayouts/slideLayout241.xml"/><Relationship Id="rId122" Type="http://schemas.openxmlformats.org/officeDocument/2006/relationships/slideLayout" Target="../slideLayouts/slideLayout262.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9" Type="http://schemas.openxmlformats.org/officeDocument/2006/relationships/slideLayout" Target="../slideLayouts/slideLayout179.xml"/><Relationship Id="rId109" Type="http://schemas.openxmlformats.org/officeDocument/2006/relationships/slideLayout" Target="../slideLayouts/slideLayout249.xml"/><Relationship Id="rId34" Type="http://schemas.openxmlformats.org/officeDocument/2006/relationships/slideLayout" Target="../slideLayouts/slideLayout174.xml"/><Relationship Id="rId50" Type="http://schemas.openxmlformats.org/officeDocument/2006/relationships/slideLayout" Target="../slideLayouts/slideLayout190.xml"/><Relationship Id="rId55" Type="http://schemas.openxmlformats.org/officeDocument/2006/relationships/slideLayout" Target="../slideLayouts/slideLayout195.xml"/><Relationship Id="rId76" Type="http://schemas.openxmlformats.org/officeDocument/2006/relationships/slideLayout" Target="../slideLayouts/slideLayout216.xml"/><Relationship Id="rId97" Type="http://schemas.openxmlformats.org/officeDocument/2006/relationships/slideLayout" Target="../slideLayouts/slideLayout237.xml"/><Relationship Id="rId104" Type="http://schemas.openxmlformats.org/officeDocument/2006/relationships/slideLayout" Target="../slideLayouts/slideLayout244.xml"/><Relationship Id="rId120" Type="http://schemas.openxmlformats.org/officeDocument/2006/relationships/slideLayout" Target="../slideLayouts/slideLayout260.xml"/><Relationship Id="rId125" Type="http://schemas.openxmlformats.org/officeDocument/2006/relationships/slideLayout" Target="../slideLayouts/slideLayout265.xml"/><Relationship Id="rId7" Type="http://schemas.openxmlformats.org/officeDocument/2006/relationships/slideLayout" Target="../slideLayouts/slideLayout147.xml"/><Relationship Id="rId71" Type="http://schemas.openxmlformats.org/officeDocument/2006/relationships/slideLayout" Target="../slideLayouts/slideLayout211.xml"/><Relationship Id="rId92" Type="http://schemas.openxmlformats.org/officeDocument/2006/relationships/slideLayout" Target="../slideLayouts/slideLayout232.xml"/><Relationship Id="rId2" Type="http://schemas.openxmlformats.org/officeDocument/2006/relationships/slideLayout" Target="../slideLayouts/slideLayout142.xml"/><Relationship Id="rId29" Type="http://schemas.openxmlformats.org/officeDocument/2006/relationships/slideLayout" Target="../slideLayouts/slideLayout169.xml"/><Relationship Id="rId24" Type="http://schemas.openxmlformats.org/officeDocument/2006/relationships/slideLayout" Target="../slideLayouts/slideLayout164.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66" Type="http://schemas.openxmlformats.org/officeDocument/2006/relationships/slideLayout" Target="../slideLayouts/slideLayout206.xml"/><Relationship Id="rId87" Type="http://schemas.openxmlformats.org/officeDocument/2006/relationships/slideLayout" Target="../slideLayouts/slideLayout227.xml"/><Relationship Id="rId110" Type="http://schemas.openxmlformats.org/officeDocument/2006/relationships/slideLayout" Target="../slideLayouts/slideLayout250.xml"/><Relationship Id="rId115" Type="http://schemas.openxmlformats.org/officeDocument/2006/relationships/slideLayout" Target="../slideLayouts/slideLayout255.xml"/><Relationship Id="rId61" Type="http://schemas.openxmlformats.org/officeDocument/2006/relationships/slideLayout" Target="../slideLayouts/slideLayout201.xml"/><Relationship Id="rId82" Type="http://schemas.openxmlformats.org/officeDocument/2006/relationships/slideLayout" Target="../slideLayouts/slideLayout222.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82880"/>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Eliot Sans Regular" charset="0"/>
                <a:ea typeface="IBM Eliot Sans Regular" charset="0"/>
                <a:cs typeface="IBM Eliot Sans Regular" charset="0"/>
              </a:defRPr>
            </a:lvl1pPr>
          </a:lstStyle>
          <a:p>
            <a:fld id="{61306876-7E60-6D40-9A83-6A3AF924BB27}"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IBM Eliot Sans Regular" charset="0"/>
                <a:ea typeface="IBM Eliot Sans Regular" charset="0"/>
                <a:cs typeface="IBM Eliot Sans Regular" charset="0"/>
              </a:defRPr>
            </a:lvl1pPr>
          </a:lstStyle>
          <a:p>
            <a:r>
              <a:rPr lang="en-US" dirty="0" smtClean="0"/>
              <a:t>Group Name / DOC ID / Month XX, 2017</a:t>
            </a:r>
            <a:endParaRPr lang="en-US" dirty="0"/>
          </a:p>
        </p:txBody>
      </p:sp>
    </p:spTree>
    <p:extLst>
      <p:ext uri="{BB962C8B-B14F-4D97-AF65-F5344CB8AC3E}">
        <p14:creationId xmlns:p14="http://schemas.microsoft.com/office/powerpoint/2010/main" val="1522318338"/>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3" r:id="rId3"/>
    <p:sldLayoutId id="2147483832" r:id="rId4"/>
    <p:sldLayoutId id="2147483834"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826" r:id="rId29"/>
    <p:sldLayoutId id="2147483827" r:id="rId30"/>
    <p:sldLayoutId id="2147484145" r:id="rId31"/>
    <p:sldLayoutId id="2147484150" r:id="rId32"/>
    <p:sldLayoutId id="2147484153" r:id="rId33"/>
    <p:sldLayoutId id="2147484137" r:id="rId34"/>
    <p:sldLayoutId id="2147484138" r:id="rId35"/>
    <p:sldLayoutId id="2147484139" r:id="rId36"/>
    <p:sldLayoutId id="2147484140" r:id="rId37"/>
    <p:sldLayoutId id="2147484141" r:id="rId38"/>
    <p:sldLayoutId id="2147484142" r:id="rId39"/>
    <p:sldLayoutId id="2147484143" r:id="rId40"/>
    <p:sldLayoutId id="2147484166" r:id="rId41"/>
    <p:sldLayoutId id="2147484169" r:id="rId42"/>
    <p:sldLayoutId id="2147484176" r:id="rId43"/>
    <p:sldLayoutId id="2147484186" r:id="rId44"/>
    <p:sldLayoutId id="2147484187" r:id="rId45"/>
    <p:sldLayoutId id="2147484188" r:id="rId46"/>
    <p:sldLayoutId id="2147484189" r:id="rId47"/>
    <p:sldLayoutId id="2147484190" r:id="rId48"/>
    <p:sldLayoutId id="2147484191" r:id="rId49"/>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400" b="0" i="0" kern="1200">
          <a:solidFill>
            <a:schemeClr val="bg2"/>
          </a:solidFill>
          <a:latin typeface="IBM Eliot Sans Regular" charset="0"/>
          <a:ea typeface="IBM Eliot Sans Regular" charset="0"/>
          <a:cs typeface="IBM Eliot Sans Regular"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IBM Eliot Sans Regular" charset="0"/>
          <a:ea typeface="IBM Eliot Sans Regular" charset="0"/>
          <a:cs typeface="IBM Eliot Sans Regular"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82880"/>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IBM Eliot Sans Regular" charset="0"/>
                <a:ea typeface="IBM Eliot Sans Regular" charset="0"/>
                <a:cs typeface="IBM Eliot Sans Regular"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IBM Eliot Sans Regular" charset="0"/>
                <a:ea typeface="IBM Eliot Sans Regular" charset="0"/>
                <a:cs typeface="IBM Eliot Sans Regular" charset="0"/>
              </a:defRPr>
            </a:lvl1pPr>
          </a:lstStyle>
          <a:p>
            <a:r>
              <a:rPr lang="de-DE" dirty="0" smtClean="0"/>
              <a:t>Group Name / DOC ID / Month XX, 2017</a:t>
            </a:r>
            <a:endParaRPr lang="en-US" dirty="0"/>
          </a:p>
        </p:txBody>
      </p:sp>
    </p:spTree>
    <p:extLst>
      <p:ext uri="{BB962C8B-B14F-4D97-AF65-F5344CB8AC3E}">
        <p14:creationId xmlns:p14="http://schemas.microsoft.com/office/powerpoint/2010/main" val="4841364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821" r:id="rId32"/>
    <p:sldLayoutId id="2147483822" r:id="rId33"/>
    <p:sldLayoutId id="2147483823" r:id="rId34"/>
    <p:sldLayoutId id="2147483824" r:id="rId35"/>
    <p:sldLayoutId id="2147483825" r:id="rId36"/>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400" b="0" i="0" kern="1200">
          <a:solidFill>
            <a:schemeClr val="bg2"/>
          </a:solidFill>
          <a:latin typeface="IBM Eliot Sans Regular" charset="0"/>
          <a:ea typeface="IBM Eliot Sans Regular" charset="0"/>
          <a:cs typeface="IBM Eliot Sans Regular"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IBM Eliot Sans Regular" charset="0"/>
          <a:ea typeface="IBM Eliot Sans Regular" charset="0"/>
          <a:cs typeface="IBM Eliot Sans Regular"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IBM Eliot Sans Regular" charset="0"/>
          <a:ea typeface="IBM Eliot Sans Regular" charset="0"/>
          <a:cs typeface="IBM Eliot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82880"/>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IBM Eliot Sans Regular" charset="0"/>
                <a:ea typeface="IBM Eliot Sans Regular" charset="0"/>
                <a:cs typeface="IBM Eliot Sans Regular"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IBM Eliot Sans Regular" charset="0"/>
                <a:ea typeface="IBM Eliot Sans Regular" charset="0"/>
                <a:cs typeface="IBM Eliot Sans Regular" charset="0"/>
              </a:defRPr>
            </a:lvl1pPr>
          </a:lstStyle>
          <a:p>
            <a:r>
              <a:rPr lang="de-DE" dirty="0" smtClean="0"/>
              <a:t>Group Name / DOC ID / Month XX, 2017</a:t>
            </a:r>
            <a:endParaRPr lang="en-US" dirty="0"/>
          </a:p>
        </p:txBody>
      </p:sp>
    </p:spTree>
    <p:extLst>
      <p:ext uri="{BB962C8B-B14F-4D97-AF65-F5344CB8AC3E}">
        <p14:creationId xmlns:p14="http://schemas.microsoft.com/office/powerpoint/2010/main" val="5618807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400" b="0" i="0" kern="1200">
          <a:solidFill>
            <a:schemeClr val="tx1"/>
          </a:solidFill>
          <a:latin typeface="IBM Eliot Sans Regular" charset="0"/>
          <a:ea typeface="IBM Eliot Sans Regular" charset="0"/>
          <a:cs typeface="IBM Eliot Sans Regular"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IBM Eliot Sans Regular" charset="0"/>
          <a:ea typeface="IBM Eliot Sans Regular" charset="0"/>
          <a:cs typeface="IBM Eliot Sans Regular"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82880"/>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IBM Eliot Sans Regular" charset="0"/>
                <a:ea typeface="IBM Eliot Sans Regular" charset="0"/>
                <a:cs typeface="IBM Eliot Sans Regular"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IBM Eliot Sans Regular" charset="0"/>
                <a:ea typeface="IBM Eliot Sans Regular" charset="0"/>
                <a:cs typeface="IBM Eliot Sans Regular" charset="0"/>
              </a:defRPr>
            </a:lvl1pPr>
          </a:lstStyle>
          <a:p>
            <a:r>
              <a:rPr lang="de-DE" dirty="0" smtClean="0"/>
              <a:t>Group Name / DOC ID / Month XX, 2017</a:t>
            </a:r>
            <a:endParaRPr lang="en-US" dirty="0"/>
          </a:p>
        </p:txBody>
      </p:sp>
    </p:spTree>
    <p:extLst>
      <p:ext uri="{BB962C8B-B14F-4D97-AF65-F5344CB8AC3E}">
        <p14:creationId xmlns:p14="http://schemas.microsoft.com/office/powerpoint/2010/main" val="160760507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Lst>
  <p:timing>
    <p:tnLst>
      <p:par>
        <p:cTn id="1" dur="indefinite" restart="never" nodeType="tmRoot"/>
      </p:par>
    </p:tnLst>
  </p:timing>
  <p:hf hdr="0" ftr="0" dt="0"/>
  <p:txStyles>
    <p:titleStyle>
      <a:lvl1pPr algn="l" defTabSz="457200" rtl="0" eaLnBrk="1" latinLnBrk="0" hangingPunct="1">
        <a:lnSpc>
          <a:spcPct val="90000"/>
        </a:lnSpc>
        <a:spcBef>
          <a:spcPct val="0"/>
        </a:spcBef>
        <a:buNone/>
        <a:defRPr sz="2400" b="0" i="0" kern="1200">
          <a:solidFill>
            <a:schemeClr val="tx1"/>
          </a:solidFill>
          <a:latin typeface="IBM Eliot Sans Regular" charset="0"/>
          <a:ea typeface="IBM Eliot Sans Regular" charset="0"/>
          <a:cs typeface="IBM Eliot Sans Regular"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IBM Eliot Sans Regular" charset="0"/>
          <a:ea typeface="IBM Eliot Sans Regular" charset="0"/>
          <a:cs typeface="IBM Eliot Sans Regular"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IBM Eliot Sans Regular" charset="0"/>
          <a:ea typeface="IBM Eliot Sans Regular" charset="0"/>
          <a:cs typeface="IBM Eliot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3" name="Body Level One…"/>
          <p:cNvSpPr>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8788399" y="4831559"/>
            <a:ext cx="127001" cy="127001"/>
          </a:xfrm>
          <a:prstGeom prst="rect">
            <a:avLst/>
          </a:prstGeom>
          <a:ln w="12700">
            <a:miter lim="400000"/>
          </a:ln>
        </p:spPr>
        <p:txBody>
          <a:bodyPr wrap="none" lIns="0" tIns="0" rIns="0" bIns="0" anchor="ctr">
            <a:spAutoFit/>
          </a:bodyPr>
          <a:lstStyle>
            <a:lvl1pPr algn="r">
              <a:defRPr sz="600">
                <a:solidFill>
                  <a:srgbClr val="FFFFFF"/>
                </a:solidFill>
                <a:latin typeface="IBM Eliot Sans"/>
                <a:ea typeface="IBM Eliot Sans"/>
                <a:cs typeface="IBM Eliot Sans"/>
                <a:sym typeface="IBM Eliot Sans"/>
              </a:defRPr>
            </a:lvl1pPr>
          </a:lstStyle>
          <a:p>
            <a:pPr defTabSz="685800" hangingPunct="0"/>
            <a:fld id="{86CB4B4D-7CA3-9044-876B-883B54F8677D}" type="slidenum">
              <a:rPr/>
              <a:pPr defTabSz="685800" hangingPunct="0"/>
              <a:t>‹#›</a:t>
            </a:fld>
            <a:endParaRPr/>
          </a:p>
        </p:txBody>
      </p:sp>
    </p:spTree>
    <p:extLst>
      <p:ext uri="{BB962C8B-B14F-4D97-AF65-F5344CB8AC3E}">
        <p14:creationId xmlns:p14="http://schemas.microsoft.com/office/powerpoint/2010/main" val="1539692487"/>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1" r:id="rId21"/>
    <p:sldLayoutId id="2147483862" r:id="rId22"/>
    <p:sldLayoutId id="2147483863" r:id="rId23"/>
    <p:sldLayoutId id="2147483865" r:id="rId24"/>
    <p:sldLayoutId id="2147483866" r:id="rId25"/>
    <p:sldLayoutId id="2147483867" r:id="rId26"/>
    <p:sldLayoutId id="2147483868" r:id="rId27"/>
    <p:sldLayoutId id="2147483869" r:id="rId28"/>
    <p:sldLayoutId id="2147483870" r:id="rId29"/>
    <p:sldLayoutId id="2147483871" r:id="rId30"/>
    <p:sldLayoutId id="2147483872" r:id="rId31"/>
    <p:sldLayoutId id="2147483873" r:id="rId32"/>
    <p:sldLayoutId id="2147483874" r:id="rId33"/>
    <p:sldLayoutId id="2147483875" r:id="rId34"/>
    <p:sldLayoutId id="2147483876" r:id="rId35"/>
    <p:sldLayoutId id="2147483877" r:id="rId36"/>
    <p:sldLayoutId id="2147483878" r:id="rId37"/>
    <p:sldLayoutId id="2147483879" r:id="rId38"/>
    <p:sldLayoutId id="2147483880" r:id="rId39"/>
    <p:sldLayoutId id="2147483881" r:id="rId40"/>
    <p:sldLayoutId id="2147483882" r:id="rId41"/>
    <p:sldLayoutId id="2147483883" r:id="rId42"/>
    <p:sldLayoutId id="2147483884" r:id="rId43"/>
    <p:sldLayoutId id="2147483885" r:id="rId44"/>
    <p:sldLayoutId id="2147483886" r:id="rId45"/>
    <p:sldLayoutId id="2147483887" r:id="rId46"/>
    <p:sldLayoutId id="2147483888" r:id="rId47"/>
    <p:sldLayoutId id="2147483889" r:id="rId48"/>
    <p:sldLayoutId id="2147483890" r:id="rId49"/>
    <p:sldLayoutId id="2147483891" r:id="rId50"/>
    <p:sldLayoutId id="2147483892" r:id="rId51"/>
    <p:sldLayoutId id="2147483893" r:id="rId52"/>
    <p:sldLayoutId id="2147483894" r:id="rId53"/>
    <p:sldLayoutId id="2147483895" r:id="rId54"/>
    <p:sldLayoutId id="2147483896" r:id="rId55"/>
    <p:sldLayoutId id="2147483897" r:id="rId56"/>
    <p:sldLayoutId id="2147483898" r:id="rId57"/>
    <p:sldLayoutId id="2147483899" r:id="rId58"/>
    <p:sldLayoutId id="2147483900" r:id="rId59"/>
    <p:sldLayoutId id="2147483901" r:id="rId60"/>
    <p:sldLayoutId id="2147483902" r:id="rId61"/>
    <p:sldLayoutId id="2147483903" r:id="rId62"/>
    <p:sldLayoutId id="2147483904" r:id="rId63"/>
    <p:sldLayoutId id="2147483905" r:id="rId64"/>
    <p:sldLayoutId id="2147483906" r:id="rId65"/>
    <p:sldLayoutId id="2147483907" r:id="rId66"/>
    <p:sldLayoutId id="2147483908" r:id="rId67"/>
    <p:sldLayoutId id="2147483909" r:id="rId68"/>
    <p:sldLayoutId id="2147483910" r:id="rId69"/>
    <p:sldLayoutId id="2147483911" r:id="rId70"/>
    <p:sldLayoutId id="2147483912" r:id="rId71"/>
    <p:sldLayoutId id="2147483913" r:id="rId72"/>
    <p:sldLayoutId id="2147483914" r:id="rId73"/>
    <p:sldLayoutId id="2147483915" r:id="rId74"/>
    <p:sldLayoutId id="2147483916" r:id="rId75"/>
    <p:sldLayoutId id="2147483917" r:id="rId76"/>
    <p:sldLayoutId id="2147483918" r:id="rId77"/>
    <p:sldLayoutId id="2147483919" r:id="rId78"/>
    <p:sldLayoutId id="2147483920" r:id="rId79"/>
    <p:sldLayoutId id="2147483921" r:id="rId80"/>
    <p:sldLayoutId id="2147483922" r:id="rId81"/>
    <p:sldLayoutId id="2147483923" r:id="rId82"/>
    <p:sldLayoutId id="2147483924" r:id="rId83"/>
    <p:sldLayoutId id="2147483925" r:id="rId84"/>
    <p:sldLayoutId id="2147483926" r:id="rId85"/>
    <p:sldLayoutId id="2147483927" r:id="rId86"/>
    <p:sldLayoutId id="2147483928" r:id="rId87"/>
    <p:sldLayoutId id="2147483929" r:id="rId88"/>
    <p:sldLayoutId id="2147483930" r:id="rId89"/>
    <p:sldLayoutId id="2147483931" r:id="rId90"/>
    <p:sldLayoutId id="2147483933" r:id="rId91"/>
    <p:sldLayoutId id="2147483934" r:id="rId92"/>
    <p:sldLayoutId id="2147483935" r:id="rId93"/>
    <p:sldLayoutId id="2147483936" r:id="rId94"/>
    <p:sldLayoutId id="2147483937" r:id="rId95"/>
    <p:sldLayoutId id="2147483938" r:id="rId96"/>
    <p:sldLayoutId id="2147483939" r:id="rId97"/>
    <p:sldLayoutId id="2147483940" r:id="rId98"/>
    <p:sldLayoutId id="2147483941" r:id="rId99"/>
    <p:sldLayoutId id="2147483942" r:id="rId100"/>
    <p:sldLayoutId id="2147483943" r:id="rId101"/>
    <p:sldLayoutId id="2147483944" r:id="rId102"/>
    <p:sldLayoutId id="2147483945" r:id="rId103"/>
    <p:sldLayoutId id="2147483946" r:id="rId104"/>
    <p:sldLayoutId id="2147483947" r:id="rId105"/>
    <p:sldLayoutId id="2147483948" r:id="rId106"/>
    <p:sldLayoutId id="2147483949" r:id="rId107"/>
    <p:sldLayoutId id="2147483950" r:id="rId108"/>
    <p:sldLayoutId id="2147483951" r:id="rId109"/>
    <p:sldLayoutId id="2147483952" r:id="rId110"/>
    <p:sldLayoutId id="2147483953" r:id="rId111"/>
    <p:sldLayoutId id="2147483954" r:id="rId112"/>
    <p:sldLayoutId id="2147483955" r:id="rId113"/>
    <p:sldLayoutId id="2147483956" r:id="rId114"/>
    <p:sldLayoutId id="2147483957" r:id="rId115"/>
    <p:sldLayoutId id="2147483958" r:id="rId116"/>
    <p:sldLayoutId id="2147483959" r:id="rId117"/>
    <p:sldLayoutId id="2147483960" r:id="rId118"/>
    <p:sldLayoutId id="2147483961" r:id="rId119"/>
    <p:sldLayoutId id="2147483962" r:id="rId120"/>
    <p:sldLayoutId id="2147483963" r:id="rId121"/>
    <p:sldLayoutId id="2147483966" r:id="rId122"/>
    <p:sldLayoutId id="2147483967" r:id="rId123"/>
    <p:sldLayoutId id="2147483969" r:id="rId124"/>
    <p:sldLayoutId id="2147483971" r:id="rId125"/>
    <p:sldLayoutId id="2147483972" r:id="rId126"/>
    <p:sldLayoutId id="2147483973" r:id="rId127"/>
  </p:sldLayoutIdLst>
  <p:transition spd="med"/>
  <p:txStyles>
    <p:titleStyle>
      <a:lvl1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Eliot Sans"/>
          <a:ea typeface="IBM Eliot Sans"/>
          <a:cs typeface="IBM Eliot Sans"/>
          <a:sym typeface="IBM Eliot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Eliot Sans"/>
          <a:ea typeface="IBM Eliot Sans"/>
          <a:cs typeface="IBM Eliot Sans"/>
          <a:sym typeface="IBM Eliot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Eliot Sans"/>
          <a:ea typeface="IBM Eliot Sans"/>
          <a:cs typeface="IBM Eliot Sans"/>
          <a:sym typeface="IBM Eliot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Eliot Sans"/>
          <a:ea typeface="IBM Eliot Sans"/>
          <a:cs typeface="IBM Eliot Sans"/>
          <a:sym typeface="IBM Eliot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Eliot Sans"/>
          <a:ea typeface="IBM Eliot Sans"/>
          <a:cs typeface="IBM Eliot Sans"/>
          <a:sym typeface="IBM Eliot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Eliot Sans"/>
          <a:ea typeface="IBM Eliot Sans"/>
          <a:cs typeface="IBM Eliot Sans"/>
          <a:sym typeface="IBM Eliot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Eliot Sans"/>
          <a:ea typeface="IBM Eliot Sans"/>
          <a:cs typeface="IBM Eliot Sans"/>
          <a:sym typeface="IBM Eliot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Eliot Sans"/>
          <a:ea typeface="IBM Eliot Sans"/>
          <a:cs typeface="IBM Eliot Sans"/>
          <a:sym typeface="IBM Eliot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Eliot Sans"/>
          <a:ea typeface="IBM Eliot Sans"/>
          <a:cs typeface="IBM Eliot Sans"/>
          <a:sym typeface="IBM Eliot Sans"/>
        </a:defRPr>
      </a:lvl9pPr>
    </p:titleStyle>
    <p:bodyStyle>
      <a:lvl1pPr marL="0" marR="0" indent="0" algn="l" defTabSz="457200"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Eliot Sans"/>
          <a:ea typeface="IBM Eliot Sans"/>
          <a:cs typeface="IBM Eliot Sans"/>
          <a:sym typeface="IBM Eliot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Eliot Sans"/>
          <a:ea typeface="IBM Eliot Sans"/>
          <a:cs typeface="IBM Eliot Sans"/>
          <a:sym typeface="IBM Eliot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Eliot Sans"/>
          <a:ea typeface="IBM Eliot Sans"/>
          <a:cs typeface="IBM Eliot Sans"/>
          <a:sym typeface="IBM Eliot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Eliot Sans"/>
          <a:ea typeface="IBM Eliot Sans"/>
          <a:cs typeface="IBM Eliot Sans"/>
          <a:sym typeface="IBM Eliot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Eliot Sans"/>
          <a:ea typeface="IBM Eliot Sans"/>
          <a:cs typeface="IBM Eliot Sans"/>
          <a:sym typeface="IBM Eliot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Eliot Sans"/>
          <a:ea typeface="IBM Eliot Sans"/>
          <a:cs typeface="IBM Eliot Sans"/>
          <a:sym typeface="IBM Eliot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Eliot Sans"/>
          <a:ea typeface="IBM Eliot Sans"/>
          <a:cs typeface="IBM Eliot Sans"/>
          <a:sym typeface="IBM Eliot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Eliot Sans"/>
          <a:ea typeface="IBM Eliot Sans"/>
          <a:cs typeface="IBM Eliot Sans"/>
          <a:sym typeface="IBM Eliot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Eliot Sans"/>
          <a:ea typeface="IBM Eliot Sans"/>
          <a:cs typeface="IBM Eliot Sans"/>
          <a:sym typeface="IBM Eliot Sans"/>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Eliot Sans"/>
        </a:defRPr>
      </a:lvl1pPr>
      <a:lvl2pPr marL="0" marR="0" indent="3429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Eliot Sans"/>
        </a:defRPr>
      </a:lvl2pPr>
      <a:lvl3pPr marL="0" marR="0" indent="6858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Eliot Sans"/>
        </a:defRPr>
      </a:lvl3pPr>
      <a:lvl4pPr marL="0" marR="0" indent="10287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Eliot Sans"/>
        </a:defRPr>
      </a:lvl4pPr>
      <a:lvl5pPr marL="0" marR="0" indent="13716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Eliot Sans"/>
        </a:defRPr>
      </a:lvl5pPr>
      <a:lvl6pPr marL="0" marR="0" indent="17145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Eliot Sans"/>
        </a:defRPr>
      </a:lvl6pPr>
      <a:lvl7pPr marL="0" marR="0" indent="20574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Eliot Sans"/>
        </a:defRPr>
      </a:lvl7pPr>
      <a:lvl8pPr marL="0" marR="0" indent="24003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Eliot Sans"/>
        </a:defRPr>
      </a:lvl8pPr>
      <a:lvl9pPr marL="0" marR="0" indent="27432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Eliot San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115177" y="4835769"/>
            <a:ext cx="267668" cy="21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p>
            <a:pPr>
              <a:defRPr/>
            </a:pPr>
            <a:fld id="{9B2B92AB-E3F2-434E-9552-AB1642384D3D}" type="slidenum">
              <a:rPr lang="en-US" sz="875" smtClean="0">
                <a:ea typeface=""/>
              </a:rPr>
              <a:pPr>
                <a:defRPr/>
              </a:pPr>
              <a:t>‹#›</a:t>
            </a:fld>
            <a:endParaRPr lang="en-US" sz="875" dirty="0">
              <a:ea typeface=""/>
            </a:endParaRPr>
          </a:p>
        </p:txBody>
      </p:sp>
      <p:sp>
        <p:nvSpPr>
          <p:cNvPr id="5" name="Rectangle 23"/>
          <p:cNvSpPr/>
          <p:nvPr userDrawn="1"/>
        </p:nvSpPr>
        <p:spPr>
          <a:xfrm>
            <a:off x="-1" y="-5981"/>
            <a:ext cx="6986588" cy="498351"/>
          </a:xfrm>
          <a:custGeom>
            <a:avLst/>
            <a:gdLst>
              <a:gd name="connsiteX0" fmla="*/ 0 w 8020050"/>
              <a:gd name="connsiteY0" fmla="*/ 0 h 450037"/>
              <a:gd name="connsiteX1" fmla="*/ 80200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 name="connsiteX0" fmla="*/ 0 w 8020050"/>
              <a:gd name="connsiteY0" fmla="*/ 0 h 450037"/>
              <a:gd name="connsiteX1" fmla="*/ 76009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050" h="450037">
                <a:moveTo>
                  <a:pt x="0" y="0"/>
                </a:moveTo>
                <a:lnTo>
                  <a:pt x="7600950" y="0"/>
                </a:lnTo>
                <a:lnTo>
                  <a:pt x="8020050" y="450037"/>
                </a:lnTo>
                <a:lnTo>
                  <a:pt x="0" y="450037"/>
                </a:lnTo>
                <a:lnTo>
                  <a:pt x="0" y="0"/>
                </a:lnTo>
                <a:close/>
              </a:path>
            </a:pathLst>
          </a:custGeom>
          <a:solidFill>
            <a:srgbClr val="5AAA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308062" hangingPunct="0"/>
            <a:endParaRPr lang="en-US" sz="1875" dirty="0">
              <a:solidFill>
                <a:srgbClr val="FFFFFF"/>
              </a:solidFill>
              <a:sym typeface="Helvetica Light"/>
            </a:endParaRPr>
          </a:p>
        </p:txBody>
      </p:sp>
    </p:spTree>
    <p:extLst>
      <p:ext uri="{BB962C8B-B14F-4D97-AF65-F5344CB8AC3E}">
        <p14:creationId xmlns:p14="http://schemas.microsoft.com/office/powerpoint/2010/main" val="47818593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285739" rtl="0" eaLnBrk="1" latinLnBrk="0" hangingPunct="1">
        <a:spcBef>
          <a:spcPct val="0"/>
        </a:spcBef>
        <a:buNone/>
        <a:defRPr sz="2750" kern="1200">
          <a:solidFill>
            <a:schemeClr val="tx1"/>
          </a:solidFill>
          <a:latin typeface="+mj-lt"/>
          <a:ea typeface="+mj-ea"/>
          <a:cs typeface="+mj-cs"/>
        </a:defRPr>
      </a:lvl1pPr>
    </p:titleStyle>
    <p:bodyStyle>
      <a:lvl1pPr marL="214304" indent="-214304" algn="l" defTabSz="285739" rtl="0" eaLnBrk="1" latinLnBrk="0" hangingPunct="1">
        <a:spcBef>
          <a:spcPct val="20000"/>
        </a:spcBef>
        <a:buFont typeface="Arial"/>
        <a:buChar char="•"/>
        <a:defRPr sz="2000" kern="1200">
          <a:solidFill>
            <a:schemeClr val="tx1"/>
          </a:solidFill>
          <a:latin typeface="+mn-lt"/>
          <a:ea typeface="+mn-ea"/>
          <a:cs typeface="+mn-cs"/>
        </a:defRPr>
      </a:lvl1pPr>
      <a:lvl2pPr marL="464325" indent="-178586" algn="l" defTabSz="285739" rtl="0" eaLnBrk="1" latinLnBrk="0" hangingPunct="1">
        <a:spcBef>
          <a:spcPct val="20000"/>
        </a:spcBef>
        <a:buFont typeface="Arial"/>
        <a:buChar char="–"/>
        <a:defRPr sz="1750" kern="1200">
          <a:solidFill>
            <a:schemeClr val="tx1"/>
          </a:solidFill>
          <a:latin typeface="+mn-lt"/>
          <a:ea typeface="+mn-ea"/>
          <a:cs typeface="+mn-cs"/>
        </a:defRPr>
      </a:lvl2pPr>
      <a:lvl3pPr marL="714347" indent="-142869" algn="l" defTabSz="285739" rtl="0" eaLnBrk="1" latinLnBrk="0" hangingPunct="1">
        <a:spcBef>
          <a:spcPct val="20000"/>
        </a:spcBef>
        <a:buFont typeface="Arial"/>
        <a:buChar char="•"/>
        <a:defRPr sz="1500" kern="1200">
          <a:solidFill>
            <a:schemeClr val="tx1"/>
          </a:solidFill>
          <a:latin typeface="+mn-lt"/>
          <a:ea typeface="+mn-ea"/>
          <a:cs typeface="+mn-cs"/>
        </a:defRPr>
      </a:lvl3pPr>
      <a:lvl4pPr marL="1000085" indent="-142869" algn="l" defTabSz="285739" rtl="0" eaLnBrk="1" latinLnBrk="0" hangingPunct="1">
        <a:spcBef>
          <a:spcPct val="20000"/>
        </a:spcBef>
        <a:buFont typeface="Arial"/>
        <a:buChar char="–"/>
        <a:defRPr sz="1250" kern="1200">
          <a:solidFill>
            <a:schemeClr val="tx1"/>
          </a:solidFill>
          <a:latin typeface="+mn-lt"/>
          <a:ea typeface="+mn-ea"/>
          <a:cs typeface="+mn-cs"/>
        </a:defRPr>
      </a:lvl4pPr>
      <a:lvl5pPr marL="1285823" indent="-142869" algn="l" defTabSz="285739" rtl="0" eaLnBrk="1" latinLnBrk="0" hangingPunct="1">
        <a:spcBef>
          <a:spcPct val="20000"/>
        </a:spcBef>
        <a:buFont typeface="Arial"/>
        <a:buChar char="»"/>
        <a:defRPr sz="1250" kern="1200">
          <a:solidFill>
            <a:schemeClr val="tx1"/>
          </a:solidFill>
          <a:latin typeface="+mn-lt"/>
          <a:ea typeface="+mn-ea"/>
          <a:cs typeface="+mn-cs"/>
        </a:defRPr>
      </a:lvl5pPr>
      <a:lvl6pPr marL="1571562" indent="-142869" algn="l" defTabSz="285739" rtl="0" eaLnBrk="1" latinLnBrk="0" hangingPunct="1">
        <a:spcBef>
          <a:spcPct val="20000"/>
        </a:spcBef>
        <a:buFont typeface="Arial"/>
        <a:buChar char="•"/>
        <a:defRPr sz="1250" kern="1200">
          <a:solidFill>
            <a:schemeClr val="tx1"/>
          </a:solidFill>
          <a:latin typeface="+mn-lt"/>
          <a:ea typeface="+mn-ea"/>
          <a:cs typeface="+mn-cs"/>
        </a:defRPr>
      </a:lvl6pPr>
      <a:lvl7pPr marL="1857301" indent="-142869" algn="l" defTabSz="285739" rtl="0" eaLnBrk="1" latinLnBrk="0" hangingPunct="1">
        <a:spcBef>
          <a:spcPct val="20000"/>
        </a:spcBef>
        <a:buFont typeface="Arial"/>
        <a:buChar char="•"/>
        <a:defRPr sz="1250" kern="1200">
          <a:solidFill>
            <a:schemeClr val="tx1"/>
          </a:solidFill>
          <a:latin typeface="+mn-lt"/>
          <a:ea typeface="+mn-ea"/>
          <a:cs typeface="+mn-cs"/>
        </a:defRPr>
      </a:lvl7pPr>
      <a:lvl8pPr marL="2143040" indent="-142869" algn="l" defTabSz="285739" rtl="0" eaLnBrk="1" latinLnBrk="0" hangingPunct="1">
        <a:spcBef>
          <a:spcPct val="20000"/>
        </a:spcBef>
        <a:buFont typeface="Arial"/>
        <a:buChar char="•"/>
        <a:defRPr sz="1250" kern="1200">
          <a:solidFill>
            <a:schemeClr val="tx1"/>
          </a:solidFill>
          <a:latin typeface="+mn-lt"/>
          <a:ea typeface="+mn-ea"/>
          <a:cs typeface="+mn-cs"/>
        </a:defRPr>
      </a:lvl8pPr>
      <a:lvl9pPr marL="2428778" indent="-142869" algn="l" defTabSz="285739"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39" rtl="0" eaLnBrk="1" latinLnBrk="0" hangingPunct="1">
        <a:defRPr sz="1125" kern="1200">
          <a:solidFill>
            <a:schemeClr val="tx1"/>
          </a:solidFill>
          <a:latin typeface="+mn-lt"/>
          <a:ea typeface="+mn-ea"/>
          <a:cs typeface="+mn-cs"/>
        </a:defRPr>
      </a:lvl1pPr>
      <a:lvl2pPr marL="285739" algn="l" defTabSz="285739" rtl="0" eaLnBrk="1" latinLnBrk="0" hangingPunct="1">
        <a:defRPr sz="1125" kern="1200">
          <a:solidFill>
            <a:schemeClr val="tx1"/>
          </a:solidFill>
          <a:latin typeface="+mn-lt"/>
          <a:ea typeface="+mn-ea"/>
          <a:cs typeface="+mn-cs"/>
        </a:defRPr>
      </a:lvl2pPr>
      <a:lvl3pPr marL="571478" algn="l" defTabSz="285739" rtl="0" eaLnBrk="1" latinLnBrk="0" hangingPunct="1">
        <a:defRPr sz="1125" kern="1200">
          <a:solidFill>
            <a:schemeClr val="tx1"/>
          </a:solidFill>
          <a:latin typeface="+mn-lt"/>
          <a:ea typeface="+mn-ea"/>
          <a:cs typeface="+mn-cs"/>
        </a:defRPr>
      </a:lvl3pPr>
      <a:lvl4pPr marL="857216" algn="l" defTabSz="285739" rtl="0" eaLnBrk="1" latinLnBrk="0" hangingPunct="1">
        <a:defRPr sz="1125" kern="1200">
          <a:solidFill>
            <a:schemeClr val="tx1"/>
          </a:solidFill>
          <a:latin typeface="+mn-lt"/>
          <a:ea typeface="+mn-ea"/>
          <a:cs typeface="+mn-cs"/>
        </a:defRPr>
      </a:lvl4pPr>
      <a:lvl5pPr marL="1142954" algn="l" defTabSz="285739" rtl="0" eaLnBrk="1" latinLnBrk="0" hangingPunct="1">
        <a:defRPr sz="1125" kern="1200">
          <a:solidFill>
            <a:schemeClr val="tx1"/>
          </a:solidFill>
          <a:latin typeface="+mn-lt"/>
          <a:ea typeface="+mn-ea"/>
          <a:cs typeface="+mn-cs"/>
        </a:defRPr>
      </a:lvl5pPr>
      <a:lvl6pPr marL="1428693" algn="l" defTabSz="285739" rtl="0" eaLnBrk="1" latinLnBrk="0" hangingPunct="1">
        <a:defRPr sz="1125" kern="1200">
          <a:solidFill>
            <a:schemeClr val="tx1"/>
          </a:solidFill>
          <a:latin typeface="+mn-lt"/>
          <a:ea typeface="+mn-ea"/>
          <a:cs typeface="+mn-cs"/>
        </a:defRPr>
      </a:lvl6pPr>
      <a:lvl7pPr marL="1714432" algn="l" defTabSz="285739" rtl="0" eaLnBrk="1" latinLnBrk="0" hangingPunct="1">
        <a:defRPr sz="1125" kern="1200">
          <a:solidFill>
            <a:schemeClr val="tx1"/>
          </a:solidFill>
          <a:latin typeface="+mn-lt"/>
          <a:ea typeface="+mn-ea"/>
          <a:cs typeface="+mn-cs"/>
        </a:defRPr>
      </a:lvl7pPr>
      <a:lvl8pPr marL="2000170" algn="l" defTabSz="285739" rtl="0" eaLnBrk="1" latinLnBrk="0" hangingPunct="1">
        <a:defRPr sz="1125" kern="1200">
          <a:solidFill>
            <a:schemeClr val="tx1"/>
          </a:solidFill>
          <a:latin typeface="+mn-lt"/>
          <a:ea typeface="+mn-ea"/>
          <a:cs typeface="+mn-cs"/>
        </a:defRPr>
      </a:lvl8pPr>
      <a:lvl9pPr marL="2285909" algn="l" defTabSz="285739" rtl="0" eaLnBrk="1" latinLnBrk="0" hangingPunct="1">
        <a:defRPr sz="112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115177" y="4835769"/>
            <a:ext cx="267668" cy="210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p>
            <a:pPr>
              <a:defRPr/>
            </a:pPr>
            <a:fld id="{9B2B92AB-E3F2-434E-9552-AB1642384D3D}" type="slidenum">
              <a:rPr lang="en-US" sz="875" smtClean="0">
                <a:ea typeface=""/>
              </a:rPr>
              <a:pPr>
                <a:defRPr/>
              </a:pPr>
              <a:t>‹#›</a:t>
            </a:fld>
            <a:endParaRPr lang="en-US" sz="875" dirty="0">
              <a:ea typeface=""/>
            </a:endParaRPr>
          </a:p>
        </p:txBody>
      </p:sp>
      <p:sp>
        <p:nvSpPr>
          <p:cNvPr id="5" name="Rectangle 23"/>
          <p:cNvSpPr/>
          <p:nvPr userDrawn="1"/>
        </p:nvSpPr>
        <p:spPr>
          <a:xfrm>
            <a:off x="-1" y="-5981"/>
            <a:ext cx="6986588" cy="498351"/>
          </a:xfrm>
          <a:custGeom>
            <a:avLst/>
            <a:gdLst>
              <a:gd name="connsiteX0" fmla="*/ 0 w 8020050"/>
              <a:gd name="connsiteY0" fmla="*/ 0 h 450037"/>
              <a:gd name="connsiteX1" fmla="*/ 80200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 name="connsiteX0" fmla="*/ 0 w 8020050"/>
              <a:gd name="connsiteY0" fmla="*/ 0 h 450037"/>
              <a:gd name="connsiteX1" fmla="*/ 76009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050" h="450037">
                <a:moveTo>
                  <a:pt x="0" y="0"/>
                </a:moveTo>
                <a:lnTo>
                  <a:pt x="7600950" y="0"/>
                </a:lnTo>
                <a:lnTo>
                  <a:pt x="8020050" y="450037"/>
                </a:lnTo>
                <a:lnTo>
                  <a:pt x="0" y="450037"/>
                </a:lnTo>
                <a:lnTo>
                  <a:pt x="0" y="0"/>
                </a:lnTo>
                <a:close/>
              </a:path>
            </a:pathLst>
          </a:custGeom>
          <a:solidFill>
            <a:srgbClr val="5AAA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308062" hangingPunct="0"/>
            <a:endParaRPr lang="en-US" sz="1875" dirty="0">
              <a:solidFill>
                <a:srgbClr val="FFFFFF"/>
              </a:solidFill>
              <a:sym typeface="Helvetica Light"/>
            </a:endParaRPr>
          </a:p>
        </p:txBody>
      </p:sp>
    </p:spTree>
    <p:extLst>
      <p:ext uri="{BB962C8B-B14F-4D97-AF65-F5344CB8AC3E}">
        <p14:creationId xmlns:p14="http://schemas.microsoft.com/office/powerpoint/2010/main" val="105519688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285739" rtl="0" eaLnBrk="1" latinLnBrk="0" hangingPunct="1">
        <a:spcBef>
          <a:spcPct val="0"/>
        </a:spcBef>
        <a:buNone/>
        <a:defRPr sz="2750" kern="1200">
          <a:solidFill>
            <a:schemeClr val="tx1"/>
          </a:solidFill>
          <a:latin typeface="+mj-lt"/>
          <a:ea typeface="+mj-ea"/>
          <a:cs typeface="+mj-cs"/>
        </a:defRPr>
      </a:lvl1pPr>
    </p:titleStyle>
    <p:bodyStyle>
      <a:lvl1pPr marL="214304" indent="-214304" algn="l" defTabSz="285739" rtl="0" eaLnBrk="1" latinLnBrk="0" hangingPunct="1">
        <a:spcBef>
          <a:spcPct val="20000"/>
        </a:spcBef>
        <a:buFont typeface="Arial"/>
        <a:buChar char="•"/>
        <a:defRPr sz="2000" kern="1200">
          <a:solidFill>
            <a:schemeClr val="tx1"/>
          </a:solidFill>
          <a:latin typeface="+mn-lt"/>
          <a:ea typeface="+mn-ea"/>
          <a:cs typeface="+mn-cs"/>
        </a:defRPr>
      </a:lvl1pPr>
      <a:lvl2pPr marL="464325" indent="-178586" algn="l" defTabSz="285739" rtl="0" eaLnBrk="1" latinLnBrk="0" hangingPunct="1">
        <a:spcBef>
          <a:spcPct val="20000"/>
        </a:spcBef>
        <a:buFont typeface="Arial"/>
        <a:buChar char="–"/>
        <a:defRPr sz="1750" kern="1200">
          <a:solidFill>
            <a:schemeClr val="tx1"/>
          </a:solidFill>
          <a:latin typeface="+mn-lt"/>
          <a:ea typeface="+mn-ea"/>
          <a:cs typeface="+mn-cs"/>
        </a:defRPr>
      </a:lvl2pPr>
      <a:lvl3pPr marL="714347" indent="-142869" algn="l" defTabSz="285739" rtl="0" eaLnBrk="1" latinLnBrk="0" hangingPunct="1">
        <a:spcBef>
          <a:spcPct val="20000"/>
        </a:spcBef>
        <a:buFont typeface="Arial"/>
        <a:buChar char="•"/>
        <a:defRPr sz="1500" kern="1200">
          <a:solidFill>
            <a:schemeClr val="tx1"/>
          </a:solidFill>
          <a:latin typeface="+mn-lt"/>
          <a:ea typeface="+mn-ea"/>
          <a:cs typeface="+mn-cs"/>
        </a:defRPr>
      </a:lvl3pPr>
      <a:lvl4pPr marL="1000085" indent="-142869" algn="l" defTabSz="285739" rtl="0" eaLnBrk="1" latinLnBrk="0" hangingPunct="1">
        <a:spcBef>
          <a:spcPct val="20000"/>
        </a:spcBef>
        <a:buFont typeface="Arial"/>
        <a:buChar char="–"/>
        <a:defRPr sz="1250" kern="1200">
          <a:solidFill>
            <a:schemeClr val="tx1"/>
          </a:solidFill>
          <a:latin typeface="+mn-lt"/>
          <a:ea typeface="+mn-ea"/>
          <a:cs typeface="+mn-cs"/>
        </a:defRPr>
      </a:lvl4pPr>
      <a:lvl5pPr marL="1285823" indent="-142869" algn="l" defTabSz="285739" rtl="0" eaLnBrk="1" latinLnBrk="0" hangingPunct="1">
        <a:spcBef>
          <a:spcPct val="20000"/>
        </a:spcBef>
        <a:buFont typeface="Arial"/>
        <a:buChar char="»"/>
        <a:defRPr sz="1250" kern="1200">
          <a:solidFill>
            <a:schemeClr val="tx1"/>
          </a:solidFill>
          <a:latin typeface="+mn-lt"/>
          <a:ea typeface="+mn-ea"/>
          <a:cs typeface="+mn-cs"/>
        </a:defRPr>
      </a:lvl5pPr>
      <a:lvl6pPr marL="1571562" indent="-142869" algn="l" defTabSz="285739" rtl="0" eaLnBrk="1" latinLnBrk="0" hangingPunct="1">
        <a:spcBef>
          <a:spcPct val="20000"/>
        </a:spcBef>
        <a:buFont typeface="Arial"/>
        <a:buChar char="•"/>
        <a:defRPr sz="1250" kern="1200">
          <a:solidFill>
            <a:schemeClr val="tx1"/>
          </a:solidFill>
          <a:latin typeface="+mn-lt"/>
          <a:ea typeface="+mn-ea"/>
          <a:cs typeface="+mn-cs"/>
        </a:defRPr>
      </a:lvl6pPr>
      <a:lvl7pPr marL="1857301" indent="-142869" algn="l" defTabSz="285739" rtl="0" eaLnBrk="1" latinLnBrk="0" hangingPunct="1">
        <a:spcBef>
          <a:spcPct val="20000"/>
        </a:spcBef>
        <a:buFont typeface="Arial"/>
        <a:buChar char="•"/>
        <a:defRPr sz="1250" kern="1200">
          <a:solidFill>
            <a:schemeClr val="tx1"/>
          </a:solidFill>
          <a:latin typeface="+mn-lt"/>
          <a:ea typeface="+mn-ea"/>
          <a:cs typeface="+mn-cs"/>
        </a:defRPr>
      </a:lvl7pPr>
      <a:lvl8pPr marL="2143040" indent="-142869" algn="l" defTabSz="285739" rtl="0" eaLnBrk="1" latinLnBrk="0" hangingPunct="1">
        <a:spcBef>
          <a:spcPct val="20000"/>
        </a:spcBef>
        <a:buFont typeface="Arial"/>
        <a:buChar char="•"/>
        <a:defRPr sz="1250" kern="1200">
          <a:solidFill>
            <a:schemeClr val="tx1"/>
          </a:solidFill>
          <a:latin typeface="+mn-lt"/>
          <a:ea typeface="+mn-ea"/>
          <a:cs typeface="+mn-cs"/>
        </a:defRPr>
      </a:lvl8pPr>
      <a:lvl9pPr marL="2428778" indent="-142869" algn="l" defTabSz="285739" rtl="0" eaLnBrk="1" latinLnBrk="0" hangingPunct="1">
        <a:spcBef>
          <a:spcPct val="20000"/>
        </a:spcBef>
        <a:buFont typeface="Arial"/>
        <a:buChar char="•"/>
        <a:defRPr sz="1250" kern="1200">
          <a:solidFill>
            <a:schemeClr val="tx1"/>
          </a:solidFill>
          <a:latin typeface="+mn-lt"/>
          <a:ea typeface="+mn-ea"/>
          <a:cs typeface="+mn-cs"/>
        </a:defRPr>
      </a:lvl9pPr>
    </p:bodyStyle>
    <p:otherStyle>
      <a:defPPr>
        <a:defRPr lang="en-US"/>
      </a:defPPr>
      <a:lvl1pPr marL="0" algn="l" defTabSz="285739" rtl="0" eaLnBrk="1" latinLnBrk="0" hangingPunct="1">
        <a:defRPr sz="1125" kern="1200">
          <a:solidFill>
            <a:schemeClr val="tx1"/>
          </a:solidFill>
          <a:latin typeface="+mn-lt"/>
          <a:ea typeface="+mn-ea"/>
          <a:cs typeface="+mn-cs"/>
        </a:defRPr>
      </a:lvl1pPr>
      <a:lvl2pPr marL="285739" algn="l" defTabSz="285739" rtl="0" eaLnBrk="1" latinLnBrk="0" hangingPunct="1">
        <a:defRPr sz="1125" kern="1200">
          <a:solidFill>
            <a:schemeClr val="tx1"/>
          </a:solidFill>
          <a:latin typeface="+mn-lt"/>
          <a:ea typeface="+mn-ea"/>
          <a:cs typeface="+mn-cs"/>
        </a:defRPr>
      </a:lvl2pPr>
      <a:lvl3pPr marL="571478" algn="l" defTabSz="285739" rtl="0" eaLnBrk="1" latinLnBrk="0" hangingPunct="1">
        <a:defRPr sz="1125" kern="1200">
          <a:solidFill>
            <a:schemeClr val="tx1"/>
          </a:solidFill>
          <a:latin typeface="+mn-lt"/>
          <a:ea typeface="+mn-ea"/>
          <a:cs typeface="+mn-cs"/>
        </a:defRPr>
      </a:lvl3pPr>
      <a:lvl4pPr marL="857216" algn="l" defTabSz="285739" rtl="0" eaLnBrk="1" latinLnBrk="0" hangingPunct="1">
        <a:defRPr sz="1125" kern="1200">
          <a:solidFill>
            <a:schemeClr val="tx1"/>
          </a:solidFill>
          <a:latin typeface="+mn-lt"/>
          <a:ea typeface="+mn-ea"/>
          <a:cs typeface="+mn-cs"/>
        </a:defRPr>
      </a:lvl4pPr>
      <a:lvl5pPr marL="1142954" algn="l" defTabSz="285739" rtl="0" eaLnBrk="1" latinLnBrk="0" hangingPunct="1">
        <a:defRPr sz="1125" kern="1200">
          <a:solidFill>
            <a:schemeClr val="tx1"/>
          </a:solidFill>
          <a:latin typeface="+mn-lt"/>
          <a:ea typeface="+mn-ea"/>
          <a:cs typeface="+mn-cs"/>
        </a:defRPr>
      </a:lvl5pPr>
      <a:lvl6pPr marL="1428693" algn="l" defTabSz="285739" rtl="0" eaLnBrk="1" latinLnBrk="0" hangingPunct="1">
        <a:defRPr sz="1125" kern="1200">
          <a:solidFill>
            <a:schemeClr val="tx1"/>
          </a:solidFill>
          <a:latin typeface="+mn-lt"/>
          <a:ea typeface="+mn-ea"/>
          <a:cs typeface="+mn-cs"/>
        </a:defRPr>
      </a:lvl6pPr>
      <a:lvl7pPr marL="1714432" algn="l" defTabSz="285739" rtl="0" eaLnBrk="1" latinLnBrk="0" hangingPunct="1">
        <a:defRPr sz="1125" kern="1200">
          <a:solidFill>
            <a:schemeClr val="tx1"/>
          </a:solidFill>
          <a:latin typeface="+mn-lt"/>
          <a:ea typeface="+mn-ea"/>
          <a:cs typeface="+mn-cs"/>
        </a:defRPr>
      </a:lvl7pPr>
      <a:lvl8pPr marL="2000170" algn="l" defTabSz="285739" rtl="0" eaLnBrk="1" latinLnBrk="0" hangingPunct="1">
        <a:defRPr sz="1125" kern="1200">
          <a:solidFill>
            <a:schemeClr val="tx1"/>
          </a:solidFill>
          <a:latin typeface="+mn-lt"/>
          <a:ea typeface="+mn-ea"/>
          <a:cs typeface="+mn-cs"/>
        </a:defRPr>
      </a:lvl8pPr>
      <a:lvl9pPr marL="2285909" algn="l" defTabSz="285739" rtl="0" eaLnBrk="1" latinLnBrk="0" hangingPunct="1">
        <a:defRPr sz="1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5.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xml"/><Relationship Id="rId1" Type="http://schemas.openxmlformats.org/officeDocument/2006/relationships/slideLayout" Target="../slideLayouts/slideLayout43.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8" Type="http://schemas.openxmlformats.org/officeDocument/2006/relationships/hyperlink" Target="https://www.youtube.com/watch?v=rhKyWZM5FSo" TargetMode="External"/><Relationship Id="rId3" Type="http://schemas.openxmlformats.org/officeDocument/2006/relationships/image" Target="../media/image29.png"/><Relationship Id="rId7"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hyperlink" Target="https://www.youtube.com/watch?v=mhIly3LnMpU&amp;cm_mc_uid=98359407213215035836191&amp;cm_mc_sid_50200000=1503508128&amp;cm_mc_sid_52640000=" TargetMode="External"/><Relationship Id="rId11" Type="http://schemas.openxmlformats.org/officeDocument/2006/relationships/image" Target="../media/image34.jpeg"/><Relationship Id="rId5" Type="http://schemas.openxmlformats.org/officeDocument/2006/relationships/image" Target="../media/image31.png"/><Relationship Id="rId10" Type="http://schemas.openxmlformats.org/officeDocument/2006/relationships/hyperlink" Target="https://www.youtube.com/watch?v=DkrZmLlHATk" TargetMode="External"/><Relationship Id="rId4" Type="http://schemas.openxmlformats.org/officeDocument/2006/relationships/image" Target="../media/image30.png"/><Relationship Id="rId9" Type="http://schemas.openxmlformats.org/officeDocument/2006/relationships/image" Target="../media/image33.jpeg"/></Relationships>
</file>

<file path=ppt/slides/_rels/slide15.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emf"/><Relationship Id="rId4" Type="http://schemas.openxmlformats.org/officeDocument/2006/relationships/image" Target="../media/image44.jpg"/><Relationship Id="rId9" Type="http://schemas.openxmlformats.org/officeDocument/2006/relationships/image" Target="../media/image49.emf"/></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52.emf"/><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rhKyWZM5FSo" TargetMode="External"/><Relationship Id="rId3" Type="http://schemas.openxmlformats.org/officeDocument/2006/relationships/image" Target="../media/image29.png"/><Relationship Id="rId7"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hyperlink" Target="https://www.youtube.com/watch?v=mhIly3LnMpU&amp;cm_mc_uid=98359407213215035836191&amp;cm_mc_sid_50200000=1503508128&amp;cm_mc_sid_52640000=" TargetMode="External"/><Relationship Id="rId11" Type="http://schemas.openxmlformats.org/officeDocument/2006/relationships/image" Target="../media/image34.jpeg"/><Relationship Id="rId5" Type="http://schemas.openxmlformats.org/officeDocument/2006/relationships/image" Target="../media/image31.png"/><Relationship Id="rId10" Type="http://schemas.openxmlformats.org/officeDocument/2006/relationships/hyperlink" Target="https://www.youtube.com/watch?v=DkrZmLlHATk" TargetMode="External"/><Relationship Id="rId4" Type="http://schemas.openxmlformats.org/officeDocument/2006/relationships/image" Target="../media/image30.png"/><Relationship Id="rId9"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image" Target="../media/image13.tiff"/><Relationship Id="rId4" Type="http://schemas.openxmlformats.org/officeDocument/2006/relationships/image" Target="../media/image12.tiff"/></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4.png"/><Relationship Id="rId7" Type="http://schemas.openxmlformats.org/officeDocument/2006/relationships/image" Target="../media/image58.wmf"/><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image" Target="../media/image55.png"/><Relationship Id="rId9" Type="http://schemas.openxmlformats.org/officeDocument/2006/relationships/image" Target="../media/image59.tiff"/></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9.xml"/><Relationship Id="rId1" Type="http://schemas.openxmlformats.org/officeDocument/2006/relationships/slideLayout" Target="../slideLayouts/slideLayout43.xml"/><Relationship Id="rId4" Type="http://schemas.openxmlformats.org/officeDocument/2006/relationships/image" Target="../media/image12.tiff"/></Relationships>
</file>

<file path=ppt/slides/_rels/slide2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0.xml"/><Relationship Id="rId1" Type="http://schemas.openxmlformats.org/officeDocument/2006/relationships/slideLayout" Target="../slideLayouts/slideLayout47.xml"/><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emf"/><Relationship Id="rId2" Type="http://schemas.openxmlformats.org/officeDocument/2006/relationships/image" Target="../media/image65.jpeg"/><Relationship Id="rId1" Type="http://schemas.openxmlformats.org/officeDocument/2006/relationships/slideLayout" Target="../slideLayouts/slideLayout4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1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46.xml"/><Relationship Id="rId5" Type="http://schemas.openxmlformats.org/officeDocument/2006/relationships/image" Target="../media/image17.tiff"/><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tiff"/><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12.tiff"/><Relationship Id="rId4" Type="http://schemas.openxmlformats.org/officeDocument/2006/relationships/image" Target="../media/image27.jpeg"/></Relationships>
</file>

<file path=ppt/slides/_rels/slide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8" Type="http://schemas.openxmlformats.org/officeDocument/2006/relationships/hyperlink" Target="https://www.youtube.com/watch?v=rhKyWZM5FSo" TargetMode="External"/><Relationship Id="rId3" Type="http://schemas.openxmlformats.org/officeDocument/2006/relationships/image" Target="../media/image29.png"/><Relationship Id="rId7"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hyperlink" Target="https://www.youtube.com/watch?v=mhIly3LnMpU&amp;cm_mc_uid=98359407213215035836191&amp;cm_mc_sid_50200000=1503508128&amp;cm_mc_sid_52640000=" TargetMode="External"/><Relationship Id="rId11" Type="http://schemas.openxmlformats.org/officeDocument/2006/relationships/image" Target="../media/image34.jpeg"/><Relationship Id="rId5" Type="http://schemas.openxmlformats.org/officeDocument/2006/relationships/image" Target="../media/image31.png"/><Relationship Id="rId10" Type="http://schemas.openxmlformats.org/officeDocument/2006/relationships/hyperlink" Target="https://www.youtube.com/watch?v=DkrZmLlHATk" TargetMode="External"/><Relationship Id="rId4" Type="http://schemas.openxmlformats.org/officeDocument/2006/relationships/image" Target="../media/image30.png"/><Relationship Id="rId9" Type="http://schemas.openxmlformats.org/officeDocument/2006/relationships/image" Target="../media/image33.jpeg"/></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rhKyWZM5FSo" TargetMode="External"/><Relationship Id="rId3" Type="http://schemas.openxmlformats.org/officeDocument/2006/relationships/image" Target="../media/image29.png"/><Relationship Id="rId7"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hyperlink" Target="https://www.youtube.com/watch?v=mhIly3LnMpU&amp;cm_mc_uid=98359407213215035836191&amp;cm_mc_sid_50200000=1503508128&amp;cm_mc_sid_52640000=" TargetMode="External"/><Relationship Id="rId11" Type="http://schemas.openxmlformats.org/officeDocument/2006/relationships/image" Target="../media/image34.jpeg"/><Relationship Id="rId5" Type="http://schemas.openxmlformats.org/officeDocument/2006/relationships/image" Target="../media/image31.png"/><Relationship Id="rId10" Type="http://schemas.openxmlformats.org/officeDocument/2006/relationships/hyperlink" Target="https://www.youtube.com/watch?v=DkrZmLlHATk" TargetMode="External"/><Relationship Id="rId4" Type="http://schemas.openxmlformats.org/officeDocument/2006/relationships/image" Target="../media/image30.png"/><Relationship Id="rId9"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11579" y="1366162"/>
            <a:ext cx="6279378" cy="2315189"/>
          </a:xfrm>
        </p:spPr>
        <p:txBody>
          <a:bodyPr/>
          <a:lstStyle/>
          <a:p>
            <a:r>
              <a:rPr lang="en-US" dirty="0" smtClean="0">
                <a:solidFill>
                  <a:schemeClr val="bg2"/>
                </a:solidFill>
              </a:rPr>
              <a:t>IBM Cloud </a:t>
            </a:r>
            <a:r>
              <a:rPr lang="en-US" dirty="0">
                <a:solidFill>
                  <a:schemeClr val="bg2"/>
                </a:solidFill>
              </a:rPr>
              <a:t>P</a:t>
            </a:r>
            <a:r>
              <a:rPr lang="en-US" dirty="0" smtClean="0">
                <a:solidFill>
                  <a:schemeClr val="bg2"/>
                </a:solidFill>
              </a:rPr>
              <a:t>rivate</a:t>
            </a:r>
            <a:br>
              <a:rPr lang="en-US" dirty="0" smtClean="0">
                <a:solidFill>
                  <a:schemeClr val="bg2"/>
                </a:solidFill>
              </a:rPr>
            </a:br>
            <a:r>
              <a:rPr lang="en-US" dirty="0">
                <a:solidFill>
                  <a:schemeClr val="bg2"/>
                </a:solidFill>
              </a:rPr>
              <a:t/>
            </a:r>
            <a:br>
              <a:rPr lang="en-US" dirty="0">
                <a:solidFill>
                  <a:schemeClr val="bg2"/>
                </a:solidFill>
              </a:rPr>
            </a:br>
            <a:r>
              <a:rPr lang="en-US" dirty="0" smtClean="0">
                <a:solidFill>
                  <a:schemeClr val="bg2"/>
                </a:solidFill>
              </a:rPr>
              <a:t>An Introduction</a:t>
            </a:r>
            <a:br>
              <a:rPr lang="en-US" dirty="0" smtClean="0">
                <a:solidFill>
                  <a:schemeClr val="bg2"/>
                </a:solidFill>
              </a:rPr>
            </a:br>
            <a:r>
              <a:rPr lang="en-US" dirty="0">
                <a:solidFill>
                  <a:schemeClr val="bg2"/>
                </a:solidFill>
              </a:rPr>
              <a:t/>
            </a:r>
            <a:br>
              <a:rPr lang="en-US" dirty="0">
                <a:solidFill>
                  <a:schemeClr val="bg2"/>
                </a:solidFill>
              </a:rPr>
            </a:br>
            <a:r>
              <a:rPr lang="en-US" sz="2000" dirty="0" smtClean="0">
                <a:solidFill>
                  <a:schemeClr val="bg2"/>
                </a:solidFill>
              </a:rPr>
              <a:t/>
            </a:r>
            <a:br>
              <a:rPr lang="en-US" sz="2000" dirty="0" smtClean="0">
                <a:solidFill>
                  <a:schemeClr val="bg2"/>
                </a:solidFill>
              </a:rPr>
            </a:br>
            <a:endParaRPr lang="en-US" dirty="0">
              <a:solidFill>
                <a:schemeClr val="bg2"/>
              </a:solidFill>
            </a:endParaRPr>
          </a:p>
        </p:txBody>
      </p:sp>
      <p:sp>
        <p:nvSpPr>
          <p:cNvPr id="4" name="Slide Number Placeholder 3"/>
          <p:cNvSpPr>
            <a:spLocks noGrp="1"/>
          </p:cNvSpPr>
          <p:nvPr>
            <p:ph type="sldNum" sz="quarter" idx="4294967295"/>
          </p:nvPr>
        </p:nvSpPr>
        <p:spPr>
          <a:xfrm>
            <a:off x="7086600" y="4826000"/>
            <a:ext cx="2057400" cy="138113"/>
          </a:xfrm>
        </p:spPr>
        <p:txBody>
          <a:bodyPr/>
          <a:lstStyle/>
          <a:p>
            <a:pPr>
              <a:defRPr/>
            </a:pPr>
            <a:fld id="{3C6C8B20-D4AB-3540-BBD9-5322F75C8878}" type="slidenum">
              <a:rPr lang="en-US" altLang="en-US" smtClean="0">
                <a:solidFill>
                  <a:srgbClr val="5A6464">
                    <a:tint val="75000"/>
                  </a:srgbClr>
                </a:solidFill>
              </a:rPr>
              <a:pPr>
                <a:defRPr/>
              </a:pPr>
              <a:t>1</a:t>
            </a:fld>
            <a:endParaRPr lang="en-US" altLang="en-US">
              <a:solidFill>
                <a:srgbClr val="5A6464">
                  <a:tint val="75000"/>
                </a:srgbClr>
              </a:solidFill>
            </a:endParaRPr>
          </a:p>
        </p:txBody>
      </p:sp>
      <p:pic>
        <p:nvPicPr>
          <p:cNvPr id="6" name="Picture 5"/>
          <p:cNvPicPr>
            <a:picLocks noChangeAspect="1"/>
          </p:cNvPicPr>
          <p:nvPr/>
        </p:nvPicPr>
        <p:blipFill>
          <a:blip r:embed="rId2"/>
          <a:stretch>
            <a:fillRect/>
          </a:stretch>
        </p:blipFill>
        <p:spPr>
          <a:xfrm>
            <a:off x="5129784" y="1722531"/>
            <a:ext cx="2061483" cy="2172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6090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208985" y="1678519"/>
            <a:ext cx="3543300" cy="305763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68547" tIns="34289" rIns="68547" bIns="34289" rtlCol="0" anchor="ctr"/>
          <a:lstStyle/>
          <a:p>
            <a:pPr algn="ctr"/>
            <a:endParaRPr lang="en-US" sz="1425">
              <a:solidFill>
                <a:prstClr val="white"/>
              </a:solidFill>
              <a:sym typeface="Calibri" pitchFamily="34" charset="0"/>
            </a:endParaRPr>
          </a:p>
        </p:txBody>
      </p:sp>
      <p:sp>
        <p:nvSpPr>
          <p:cNvPr id="24" name="Text Placeholder 10"/>
          <p:cNvSpPr txBox="1">
            <a:spLocks/>
          </p:cNvSpPr>
          <p:nvPr/>
        </p:nvSpPr>
        <p:spPr bwMode="auto">
          <a:xfrm>
            <a:off x="5279233" y="1495161"/>
            <a:ext cx="3620690" cy="3016286"/>
          </a:xfrm>
          <a:prstGeom prst="rect">
            <a:avLst/>
          </a:prstGeom>
          <a:noFill/>
          <a:ln w="9525">
            <a:noFill/>
            <a:miter lim="800000"/>
            <a:headEnd/>
            <a:tailEnd/>
          </a:ln>
        </p:spPr>
        <p:txBody>
          <a:bodyPr lIns="81597" tIns="40799" rIns="81597" bIns="40799"/>
          <a:lstStyle/>
          <a:p>
            <a:pPr marL="349712" indent="-214203">
              <a:spcAft>
                <a:spcPts val="600"/>
              </a:spcAft>
              <a:buFont typeface="Arial" panose="020B0604020202020204" pitchFamily="34" charset="0"/>
              <a:buChar char="•"/>
            </a:pPr>
            <a:endParaRPr lang="en-US" sz="1425" dirty="0">
              <a:solidFill>
                <a:prstClr val="white"/>
              </a:solidFill>
              <a:cs typeface="Arial" charset="0"/>
              <a:sym typeface="Calibri" pitchFamily="34" charset="0"/>
            </a:endParaRPr>
          </a:p>
          <a:p>
            <a:pPr marL="392573" indent="-257042">
              <a:spcAft>
                <a:spcPts val="600"/>
              </a:spcAft>
              <a:buFont typeface="Wingdings" charset="2"/>
              <a:buChar char="ü"/>
            </a:pPr>
            <a:r>
              <a:rPr lang="en-US" sz="1725" dirty="0">
                <a:solidFill>
                  <a:prstClr val="white"/>
                </a:solidFill>
                <a:latin typeface="Calibri" panose="020F0502020204030204"/>
                <a:cs typeface="Arial" charset="0"/>
                <a:sym typeface="Calibri" pitchFamily="34" charset="0"/>
              </a:rPr>
              <a:t>Decomposed into small pieces</a:t>
            </a:r>
          </a:p>
          <a:p>
            <a:pPr marL="392573" indent="-257042">
              <a:spcAft>
                <a:spcPts val="600"/>
              </a:spcAft>
              <a:buFont typeface="Wingdings" charset="2"/>
              <a:buChar char="ü"/>
            </a:pPr>
            <a:r>
              <a:rPr lang="en-US" sz="1725" dirty="0">
                <a:solidFill>
                  <a:prstClr val="white"/>
                </a:solidFill>
                <a:latin typeface="Calibri" panose="020F0502020204030204"/>
                <a:cs typeface="Arial" charset="0"/>
                <a:sym typeface="Calibri" pitchFamily="34" charset="0"/>
              </a:rPr>
              <a:t>Loosely coupled</a:t>
            </a:r>
          </a:p>
          <a:p>
            <a:pPr marL="392573" indent="-257042">
              <a:spcAft>
                <a:spcPts val="600"/>
              </a:spcAft>
              <a:buFont typeface="Wingdings" charset="2"/>
              <a:buChar char="ü"/>
            </a:pPr>
            <a:r>
              <a:rPr lang="en-US" sz="1725" dirty="0">
                <a:solidFill>
                  <a:prstClr val="white"/>
                </a:solidFill>
                <a:latin typeface="Calibri" panose="020F0502020204030204"/>
                <a:cs typeface="Arial" charset="0"/>
                <a:sym typeface="Calibri" pitchFamily="34" charset="0"/>
              </a:rPr>
              <a:t>Easier to scale development </a:t>
            </a:r>
          </a:p>
          <a:p>
            <a:pPr marL="392573" indent="-257042">
              <a:spcAft>
                <a:spcPts val="600"/>
              </a:spcAft>
              <a:buFont typeface="Wingdings" charset="2"/>
              <a:buChar char="ü"/>
            </a:pPr>
            <a:r>
              <a:rPr lang="en-US" sz="1725" dirty="0">
                <a:solidFill>
                  <a:prstClr val="white"/>
                </a:solidFill>
                <a:latin typeface="Calibri" panose="020F0502020204030204"/>
                <a:cs typeface="Arial" charset="0"/>
                <a:sym typeface="Calibri" pitchFamily="34" charset="0"/>
              </a:rPr>
              <a:t>Improved fault isolation</a:t>
            </a:r>
          </a:p>
          <a:p>
            <a:pPr marL="392573" indent="-257042">
              <a:spcAft>
                <a:spcPts val="600"/>
              </a:spcAft>
              <a:buFont typeface="Wingdings" charset="2"/>
              <a:buChar char="ü"/>
            </a:pPr>
            <a:r>
              <a:rPr lang="en-US" sz="1725" dirty="0">
                <a:solidFill>
                  <a:prstClr val="white"/>
                </a:solidFill>
                <a:latin typeface="Calibri" panose="020F0502020204030204"/>
                <a:cs typeface="Arial" charset="0"/>
                <a:sym typeface="Calibri" pitchFamily="34" charset="0"/>
              </a:rPr>
              <a:t>Each service can be developed and deployed independently</a:t>
            </a:r>
          </a:p>
          <a:p>
            <a:pPr marL="392573" indent="-257042">
              <a:spcAft>
                <a:spcPts val="600"/>
              </a:spcAft>
              <a:buFont typeface="Wingdings" charset="2"/>
              <a:buChar char="ü"/>
            </a:pPr>
            <a:r>
              <a:rPr lang="en-US" sz="1725" dirty="0">
                <a:solidFill>
                  <a:prstClr val="white"/>
                </a:solidFill>
                <a:latin typeface="Calibri" panose="020F0502020204030204"/>
                <a:cs typeface="Arial" charset="0"/>
                <a:sym typeface="Calibri" pitchFamily="34" charset="0"/>
              </a:rPr>
              <a:t>Eliminates any long-term commitment to a technology stack </a:t>
            </a:r>
            <a:endParaRPr lang="de-DE" sz="1725" dirty="0">
              <a:solidFill>
                <a:prstClr val="white"/>
              </a:solidFill>
              <a:latin typeface="Calibri" panose="020F0502020204030204"/>
              <a:cs typeface="Arial" charset="0"/>
              <a:sym typeface="Calibri" pitchFamily="34" charset="0"/>
            </a:endParaRPr>
          </a:p>
        </p:txBody>
      </p:sp>
      <p:sp>
        <p:nvSpPr>
          <p:cNvPr id="25" name="Text Placeholder 10"/>
          <p:cNvSpPr txBox="1">
            <a:spLocks/>
          </p:cNvSpPr>
          <p:nvPr/>
        </p:nvSpPr>
        <p:spPr bwMode="auto">
          <a:xfrm>
            <a:off x="5208986" y="1260352"/>
            <a:ext cx="3543687" cy="418599"/>
          </a:xfrm>
          <a:prstGeom prst="rect">
            <a:avLst/>
          </a:prstGeom>
          <a:noFill/>
          <a:ln w="25400">
            <a:solidFill>
              <a:srgbClr val="0070C0"/>
            </a:solidFill>
            <a:miter lim="800000"/>
            <a:headEnd/>
            <a:tailEnd/>
          </a:ln>
        </p:spPr>
        <p:txBody>
          <a:bodyPr lIns="81597" tIns="40799" rIns="81597" bIns="40799"/>
          <a:lstStyle/>
          <a:p>
            <a:pPr algn="ctr" defTabSz="455339" eaLnBrk="0" hangingPunct="0"/>
            <a:r>
              <a:rPr lang="en-US" sz="2400" b="1" i="1" dirty="0">
                <a:solidFill>
                  <a:srgbClr val="0070C0"/>
                </a:solidFill>
                <a:ea typeface="HelvNeue Bold Italic for IBM" charset="0"/>
                <a:cs typeface="HelvNeue Bold Italic for IBM" charset="0"/>
                <a:sym typeface="Calibri" pitchFamily="34" charset="0"/>
              </a:rPr>
              <a:t>Why?</a:t>
            </a:r>
            <a:endParaRPr lang="en-US" sz="2400" i="1" dirty="0">
              <a:solidFill>
                <a:srgbClr val="0070C0"/>
              </a:solidFill>
              <a:ea typeface="HelvNeue Bold Italic for IBM" charset="0"/>
              <a:cs typeface="HelvNeue Bold Italic for IBM" charset="0"/>
              <a:sym typeface="Calibri" pitchFamily="34" charset="0"/>
            </a:endParaRPr>
          </a:p>
        </p:txBody>
      </p:sp>
      <p:sp>
        <p:nvSpPr>
          <p:cNvPr id="28" name="Rectangle 27"/>
          <p:cNvSpPr/>
          <p:nvPr/>
        </p:nvSpPr>
        <p:spPr>
          <a:xfrm>
            <a:off x="451669" y="1113227"/>
            <a:ext cx="4536974" cy="946411"/>
          </a:xfrm>
          <a:prstGeom prst="rect">
            <a:avLst/>
          </a:prstGeom>
        </p:spPr>
        <p:txBody>
          <a:bodyPr wrap="square" lIns="68547" tIns="34289" rIns="68547" bIns="34289">
            <a:spAutoFit/>
          </a:bodyPr>
          <a:lstStyle/>
          <a:p>
            <a:r>
              <a:rPr lang="en-US" sz="1425" b="1" dirty="0">
                <a:solidFill>
                  <a:schemeClr val="bg2">
                    <a:lumMod val="95000"/>
                  </a:schemeClr>
                </a:solidFill>
                <a:cs typeface="Arial" charset="0"/>
                <a:sym typeface="Calibri" pitchFamily="34" charset="0"/>
              </a:rPr>
              <a:t>A </a:t>
            </a:r>
            <a:r>
              <a:rPr lang="en-US" sz="1425" b="1" dirty="0" err="1">
                <a:solidFill>
                  <a:schemeClr val="bg2">
                    <a:lumMod val="95000"/>
                  </a:schemeClr>
                </a:solidFill>
                <a:cs typeface="Arial" charset="0"/>
                <a:sym typeface="Calibri" pitchFamily="34" charset="0"/>
              </a:rPr>
              <a:t>microservices</a:t>
            </a:r>
            <a:r>
              <a:rPr lang="en-US" sz="1425" b="1" dirty="0">
                <a:solidFill>
                  <a:schemeClr val="bg2">
                    <a:lumMod val="95000"/>
                  </a:schemeClr>
                </a:solidFill>
                <a:cs typeface="Arial" charset="0"/>
                <a:sym typeface="Calibri" pitchFamily="34" charset="0"/>
              </a:rPr>
              <a:t> architecture</a:t>
            </a:r>
            <a:r>
              <a:rPr lang="en-US" sz="1425" dirty="0">
                <a:solidFill>
                  <a:schemeClr val="bg2">
                    <a:lumMod val="95000"/>
                  </a:schemeClr>
                </a:solidFill>
                <a:cs typeface="Arial" charset="0"/>
                <a:sym typeface="Calibri" pitchFamily="34" charset="0"/>
              </a:rPr>
              <a:t> is gaining traction for developing and delivering cloud-native workloads across public, private, and hybrid application environments</a:t>
            </a:r>
          </a:p>
        </p:txBody>
      </p:sp>
      <p:sp>
        <p:nvSpPr>
          <p:cNvPr id="14" name="Oval 13"/>
          <p:cNvSpPr/>
          <p:nvPr/>
        </p:nvSpPr>
        <p:spPr>
          <a:xfrm>
            <a:off x="582583" y="2821054"/>
            <a:ext cx="1385921" cy="138574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01" tIns="68550" rIns="137101" bIns="68550" rtlCol="0" anchor="ctr"/>
          <a:lstStyle/>
          <a:p>
            <a:pPr algn="ctr"/>
            <a:endParaRPr lang="id-ID" sz="1425" dirty="0">
              <a:solidFill>
                <a:prstClr val="white"/>
              </a:solidFill>
              <a:latin typeface="Roboto Light"/>
              <a:cs typeface="Roboto Light"/>
              <a:sym typeface="Calibri" pitchFamily="34" charset="0"/>
            </a:endParaRPr>
          </a:p>
        </p:txBody>
      </p:sp>
      <p:sp>
        <p:nvSpPr>
          <p:cNvPr id="5" name="TextBox 4"/>
          <p:cNvSpPr txBox="1"/>
          <p:nvPr/>
        </p:nvSpPr>
        <p:spPr>
          <a:xfrm>
            <a:off x="2086470" y="2823089"/>
            <a:ext cx="2450362" cy="1384993"/>
          </a:xfrm>
          <a:prstGeom prst="rect">
            <a:avLst/>
          </a:prstGeom>
          <a:noFill/>
        </p:spPr>
        <p:txBody>
          <a:bodyPr wrap="square" lIns="68547" tIns="34289" rIns="68547" bIns="34289" rtlCol="0">
            <a:spAutoFit/>
          </a:bodyPr>
          <a:lstStyle/>
          <a:p>
            <a:r>
              <a:rPr lang="en-US" altLang="en-US" sz="1425" b="1" i="1" dirty="0">
                <a:solidFill>
                  <a:schemeClr val="bg2">
                    <a:lumMod val="95000"/>
                  </a:schemeClr>
                </a:solidFill>
                <a:ea typeface="Helvetica Neue for IBM" charset="0"/>
                <a:cs typeface="Helvetica Neue for IBM" charset="0"/>
                <a:sym typeface="Helvetica Neue for IBM" charset="0"/>
              </a:rPr>
              <a:t>60% of new apps will use cloud-enabled continuous delivery and cloud-native application architectures to enable faster innovation and business </a:t>
            </a:r>
            <a:r>
              <a:rPr lang="en-US" altLang="en-US" sz="1425" b="1" i="1">
                <a:solidFill>
                  <a:schemeClr val="bg2">
                    <a:lumMod val="95000"/>
                  </a:schemeClr>
                </a:solidFill>
                <a:ea typeface="Helvetica Neue for IBM" charset="0"/>
                <a:cs typeface="Helvetica Neue for IBM" charset="0"/>
                <a:sym typeface="Helvetica Neue for IBM" charset="0"/>
              </a:rPr>
              <a:t>agility**</a:t>
            </a:r>
            <a:endParaRPr lang="en-US" sz="1050" dirty="0">
              <a:solidFill>
                <a:schemeClr val="bg2">
                  <a:lumMod val="95000"/>
                </a:schemeClr>
              </a:solidFill>
              <a:cs typeface="Arial" charset="0"/>
              <a:sym typeface="Calibri" pitchFamily="34" charset="0"/>
            </a:endParaRPr>
          </a:p>
        </p:txBody>
      </p:sp>
      <p:sp>
        <p:nvSpPr>
          <p:cNvPr id="6" name="TextBox 5"/>
          <p:cNvSpPr txBox="1"/>
          <p:nvPr/>
        </p:nvSpPr>
        <p:spPr>
          <a:xfrm>
            <a:off x="697542" y="3202280"/>
            <a:ext cx="1156001" cy="623246"/>
          </a:xfrm>
          <a:prstGeom prst="rect">
            <a:avLst/>
          </a:prstGeom>
          <a:noFill/>
        </p:spPr>
        <p:txBody>
          <a:bodyPr wrap="square" lIns="68547" tIns="34289" rIns="68547" bIns="34289" rtlCol="0">
            <a:spAutoFit/>
          </a:bodyPr>
          <a:lstStyle/>
          <a:p>
            <a:r>
              <a:rPr lang="en-US" sz="3600" b="1" dirty="0">
                <a:solidFill>
                  <a:prstClr val="white"/>
                </a:solidFill>
                <a:cs typeface="Arial" charset="0"/>
                <a:sym typeface="Calibri" pitchFamily="34" charset="0"/>
              </a:rPr>
              <a:t>60%</a:t>
            </a:r>
          </a:p>
        </p:txBody>
      </p:sp>
      <p:sp>
        <p:nvSpPr>
          <p:cNvPr id="3" name="TextBox 2"/>
          <p:cNvSpPr txBox="1"/>
          <p:nvPr/>
        </p:nvSpPr>
        <p:spPr>
          <a:xfrm>
            <a:off x="2101646" y="4206794"/>
            <a:ext cx="2101645" cy="403957"/>
          </a:xfrm>
          <a:prstGeom prst="rect">
            <a:avLst/>
          </a:prstGeom>
          <a:noFill/>
        </p:spPr>
        <p:txBody>
          <a:bodyPr wrap="square" rtlCol="0">
            <a:spAutoFit/>
          </a:bodyPr>
          <a:lstStyle/>
          <a:p>
            <a:r>
              <a:rPr lang="en-US" sz="675" spc="-23" dirty="0">
                <a:solidFill>
                  <a:schemeClr val="bg2">
                    <a:lumMod val="95000"/>
                  </a:schemeClr>
                </a:solidFill>
              </a:rPr>
              <a:t>IDC </a:t>
            </a:r>
            <a:r>
              <a:rPr lang="en-US" sz="675" spc="-23" dirty="0" err="1">
                <a:solidFill>
                  <a:schemeClr val="bg2">
                    <a:lumMod val="95000"/>
                  </a:schemeClr>
                </a:solidFill>
              </a:rPr>
              <a:t>FutureScape</a:t>
            </a:r>
            <a:r>
              <a:rPr lang="en-US" sz="675" spc="-23" dirty="0">
                <a:solidFill>
                  <a:schemeClr val="bg2">
                    <a:lumMod val="95000"/>
                  </a:schemeClr>
                </a:solidFill>
              </a:rPr>
              <a:t>: Worldwide Cloud 2016 Predictions </a:t>
            </a:r>
            <a:r>
              <a:rPr lang="mr-IN" sz="675" spc="-23" dirty="0">
                <a:solidFill>
                  <a:schemeClr val="bg2">
                    <a:lumMod val="95000"/>
                  </a:schemeClr>
                </a:solidFill>
              </a:rPr>
              <a:t>–</a:t>
            </a:r>
            <a:r>
              <a:rPr lang="en-US" sz="675" spc="-23" dirty="0">
                <a:solidFill>
                  <a:schemeClr val="bg2">
                    <a:lumMod val="95000"/>
                  </a:schemeClr>
                </a:solidFill>
              </a:rPr>
              <a:t> Master the Raw Material of Digital Transformation, November 2015</a:t>
            </a:r>
          </a:p>
        </p:txBody>
      </p:sp>
      <p:sp>
        <p:nvSpPr>
          <p:cNvPr id="12" name="Rectangle 11"/>
          <p:cNvSpPr/>
          <p:nvPr/>
        </p:nvSpPr>
        <p:spPr>
          <a:xfrm>
            <a:off x="164592" y="255862"/>
            <a:ext cx="8441246" cy="507831"/>
          </a:xfrm>
          <a:prstGeom prst="rect">
            <a:avLst/>
          </a:prstGeom>
        </p:spPr>
        <p:txBody>
          <a:bodyPr wrap="square">
            <a:spAutoFit/>
          </a:bodyPr>
          <a:lstStyle/>
          <a:p>
            <a:r>
              <a:rPr lang="en-US" sz="2700" dirty="0" smtClean="0">
                <a:solidFill>
                  <a:schemeClr val="bg2">
                    <a:lumMod val="95000"/>
                  </a:schemeClr>
                </a:solidFill>
                <a:latin typeface="Helvetica" panose="020B0604020202020204" pitchFamily="34" charset="0"/>
                <a:cs typeface="Helvetica" panose="020B0604020202020204" pitchFamily="34" charset="0"/>
              </a:rPr>
              <a:t>The microservices </a:t>
            </a:r>
            <a:r>
              <a:rPr lang="en-US" sz="2700" dirty="0" smtClean="0">
                <a:solidFill>
                  <a:srgbClr val="2C9FA7"/>
                </a:solidFill>
                <a:latin typeface="Helvetica" panose="020B0604020202020204" pitchFamily="34" charset="0"/>
                <a:cs typeface="Helvetica" panose="020B0604020202020204" pitchFamily="34" charset="0"/>
              </a:rPr>
              <a:t>revolution</a:t>
            </a:r>
            <a:endParaRPr lang="en-US" sz="2700" dirty="0">
              <a:solidFill>
                <a:srgbClr val="2C9FA7"/>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8989873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058" y="2280923"/>
            <a:ext cx="8055842" cy="1040801"/>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058" y="1054372"/>
            <a:ext cx="8055842" cy="108842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058" y="3449053"/>
            <a:ext cx="8055842" cy="1095401"/>
          </a:xfrm>
          <a:prstGeom prst="rect">
            <a:avLst/>
          </a:prstGeom>
        </p:spPr>
      </p:pic>
      <p:sp>
        <p:nvSpPr>
          <p:cNvPr id="4" name="TextBox 3"/>
          <p:cNvSpPr txBox="1"/>
          <p:nvPr/>
        </p:nvSpPr>
        <p:spPr>
          <a:xfrm>
            <a:off x="1947217" y="1188856"/>
            <a:ext cx="7706033" cy="819455"/>
          </a:xfrm>
          <a:prstGeom prst="rect">
            <a:avLst/>
          </a:prstGeom>
          <a:noFill/>
          <a:ln>
            <a:noFill/>
          </a:ln>
        </p:spPr>
        <p:txBody>
          <a:bodyPr wrap="square" lIns="274320" tIns="274320" rIns="274320" bIns="274320" rtlCol="0">
            <a:spAutoFit/>
          </a:bodyPr>
          <a:lstStyle/>
          <a:p>
            <a:r>
              <a:rPr lang="en-US" sz="1725" b="1" dirty="0">
                <a:solidFill>
                  <a:srgbClr val="FFFFFF"/>
                </a:solidFill>
                <a:ea typeface="HelvNeue Medium for IBM" charset="0"/>
                <a:cs typeface="HelvNeue Medium for IBM" charset="0"/>
              </a:rPr>
              <a:t>A turn-key approach that is a simple, step-by-step support</a:t>
            </a:r>
          </a:p>
        </p:txBody>
      </p:sp>
      <p:sp>
        <p:nvSpPr>
          <p:cNvPr id="11" name="Rectangle 10"/>
          <p:cNvSpPr/>
          <p:nvPr/>
        </p:nvSpPr>
        <p:spPr>
          <a:xfrm>
            <a:off x="2200617" y="2485142"/>
            <a:ext cx="6348283" cy="623248"/>
          </a:xfrm>
          <a:prstGeom prst="rect">
            <a:avLst/>
          </a:prstGeom>
        </p:spPr>
        <p:txBody>
          <a:bodyPr wrap="square">
            <a:spAutoFit/>
          </a:bodyPr>
          <a:lstStyle/>
          <a:p>
            <a:r>
              <a:rPr lang="en-US" sz="1725" b="1" dirty="0">
                <a:solidFill>
                  <a:srgbClr val="FFFFFF"/>
                </a:solidFill>
                <a:latin typeface="+mj-lt"/>
                <a:ea typeface="HelvNeue Medium for IBM" charset="0"/>
                <a:cs typeface="HelvNeue Medium for IBM" charset="0"/>
              </a:rPr>
              <a:t>End-to-end guidance to ensure a smooth </a:t>
            </a:r>
            <a:r>
              <a:rPr lang="en-US" sz="1725" b="1" dirty="0" err="1">
                <a:solidFill>
                  <a:srgbClr val="FFFFFF"/>
                </a:solidFill>
                <a:latin typeface="+mj-lt"/>
                <a:ea typeface="HelvNeue Medium for IBM" charset="0"/>
                <a:cs typeface="HelvNeue Medium for IBM" charset="0"/>
              </a:rPr>
              <a:t>microservices</a:t>
            </a:r>
            <a:r>
              <a:rPr lang="en-US" sz="1725" b="1" dirty="0">
                <a:solidFill>
                  <a:srgbClr val="FFFFFF"/>
                </a:solidFill>
                <a:latin typeface="+mj-lt"/>
                <a:ea typeface="HelvNeue Medium for IBM" charset="0"/>
                <a:cs typeface="HelvNeue Medium for IBM" charset="0"/>
              </a:rPr>
              <a:t> </a:t>
            </a:r>
          </a:p>
          <a:p>
            <a:r>
              <a:rPr lang="en-US" sz="1725" b="1" dirty="0">
                <a:solidFill>
                  <a:srgbClr val="FFFFFF"/>
                </a:solidFill>
                <a:latin typeface="+mj-lt"/>
                <a:ea typeface="HelvNeue Medium for IBM" charset="0"/>
                <a:cs typeface="HelvNeue Medium for IBM" charset="0"/>
              </a:rPr>
              <a:t>lifecycle from development to production</a:t>
            </a:r>
          </a:p>
        </p:txBody>
      </p:sp>
      <p:sp>
        <p:nvSpPr>
          <p:cNvPr id="12" name="Rectangle 11"/>
          <p:cNvSpPr/>
          <p:nvPr/>
        </p:nvSpPr>
        <p:spPr>
          <a:xfrm>
            <a:off x="2200618" y="3677890"/>
            <a:ext cx="6101522" cy="623248"/>
          </a:xfrm>
          <a:prstGeom prst="rect">
            <a:avLst/>
          </a:prstGeom>
        </p:spPr>
        <p:txBody>
          <a:bodyPr wrap="square">
            <a:spAutoFit/>
          </a:bodyPr>
          <a:lstStyle/>
          <a:p>
            <a:r>
              <a:rPr lang="en-US" sz="1725" b="1" dirty="0">
                <a:solidFill>
                  <a:srgbClr val="FFFFFF"/>
                </a:solidFill>
                <a:latin typeface="+mj-lt"/>
                <a:ea typeface="HelvNeue Medium for IBM" charset="0"/>
                <a:cs typeface="HelvNeue Medium for IBM" charset="0"/>
              </a:rPr>
              <a:t>Enables developers to compose both hybrid and </a:t>
            </a:r>
          </a:p>
          <a:p>
            <a:r>
              <a:rPr lang="en-US" sz="1725" b="1" dirty="0">
                <a:solidFill>
                  <a:srgbClr val="FFFFFF"/>
                </a:solidFill>
                <a:latin typeface="+mj-lt"/>
                <a:ea typeface="HelvNeue Medium for IBM" charset="0"/>
                <a:cs typeface="HelvNeue Medium for IBM" charset="0"/>
              </a:rPr>
              <a:t>cloud-native applications in a </a:t>
            </a:r>
            <a:r>
              <a:rPr lang="en-US" sz="1725" b="1" dirty="0" err="1">
                <a:solidFill>
                  <a:srgbClr val="FFFFFF"/>
                </a:solidFill>
                <a:latin typeface="+mj-lt"/>
                <a:ea typeface="HelvNeue Medium for IBM" charset="0"/>
                <a:cs typeface="HelvNeue Medium for IBM" charset="0"/>
              </a:rPr>
              <a:t>microservices</a:t>
            </a:r>
            <a:r>
              <a:rPr lang="en-US" sz="1725" b="1" dirty="0">
                <a:solidFill>
                  <a:srgbClr val="FFFFFF"/>
                </a:solidFill>
                <a:latin typeface="+mj-lt"/>
                <a:ea typeface="HelvNeue Medium for IBM" charset="0"/>
                <a:cs typeface="HelvNeue Medium for IBM" charset="0"/>
              </a:rPr>
              <a:t> framework</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395" y="2363711"/>
            <a:ext cx="1263935" cy="875225"/>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4962" y="1136108"/>
            <a:ext cx="847087" cy="913144"/>
          </a:xfrm>
          <a:prstGeom prst="rect">
            <a:avLst/>
          </a:prstGeom>
        </p:spPr>
      </p:pic>
      <p:sp>
        <p:nvSpPr>
          <p:cNvPr id="18" name="AutoShape 68"/>
          <p:cNvSpPr>
            <a:spLocks/>
          </p:cNvSpPr>
          <p:nvPr/>
        </p:nvSpPr>
        <p:spPr bwMode="auto">
          <a:xfrm>
            <a:off x="760114" y="3677890"/>
            <a:ext cx="759534" cy="50420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612" y="9346"/>
                </a:moveTo>
                <a:cubicBezTo>
                  <a:pt x="19507" y="9887"/>
                  <a:pt x="20229" y="10667"/>
                  <a:pt x="20776" y="11686"/>
                </a:cubicBezTo>
                <a:cubicBezTo>
                  <a:pt x="21324" y="12708"/>
                  <a:pt x="21599" y="13846"/>
                  <a:pt x="21599" y="15107"/>
                </a:cubicBezTo>
                <a:cubicBezTo>
                  <a:pt x="21599" y="16005"/>
                  <a:pt x="21458" y="16846"/>
                  <a:pt x="21172" y="17629"/>
                </a:cubicBezTo>
                <a:cubicBezTo>
                  <a:pt x="20889" y="18409"/>
                  <a:pt x="20503" y="19097"/>
                  <a:pt x="20008" y="19691"/>
                </a:cubicBezTo>
                <a:cubicBezTo>
                  <a:pt x="19512" y="20281"/>
                  <a:pt x="18940" y="20747"/>
                  <a:pt x="18290" y="21090"/>
                </a:cubicBezTo>
                <a:cubicBezTo>
                  <a:pt x="17640" y="21427"/>
                  <a:pt x="16939" y="21599"/>
                  <a:pt x="16187" y="21599"/>
                </a:cubicBezTo>
                <a:lnTo>
                  <a:pt x="4490" y="21599"/>
                </a:lnTo>
                <a:cubicBezTo>
                  <a:pt x="3878" y="21599"/>
                  <a:pt x="3297" y="21458"/>
                  <a:pt x="2750" y="21176"/>
                </a:cubicBezTo>
                <a:cubicBezTo>
                  <a:pt x="2203" y="20900"/>
                  <a:pt x="1723" y="20511"/>
                  <a:pt x="1312" y="20022"/>
                </a:cubicBezTo>
                <a:cubicBezTo>
                  <a:pt x="904" y="19527"/>
                  <a:pt x="583" y="18954"/>
                  <a:pt x="350" y="18294"/>
                </a:cubicBezTo>
                <a:cubicBezTo>
                  <a:pt x="115" y="17641"/>
                  <a:pt x="0" y="16947"/>
                  <a:pt x="0" y="16210"/>
                </a:cubicBezTo>
                <a:cubicBezTo>
                  <a:pt x="0" y="15565"/>
                  <a:pt x="88" y="14957"/>
                  <a:pt x="268" y="14381"/>
                </a:cubicBezTo>
                <a:cubicBezTo>
                  <a:pt x="448" y="13809"/>
                  <a:pt x="696" y="13287"/>
                  <a:pt x="1010" y="12818"/>
                </a:cubicBezTo>
                <a:cubicBezTo>
                  <a:pt x="1324" y="12351"/>
                  <a:pt x="1694" y="11954"/>
                  <a:pt x="2119" y="11632"/>
                </a:cubicBezTo>
                <a:cubicBezTo>
                  <a:pt x="2544" y="11312"/>
                  <a:pt x="3004" y="11079"/>
                  <a:pt x="3504" y="10929"/>
                </a:cubicBezTo>
                <a:cubicBezTo>
                  <a:pt x="3249" y="10552"/>
                  <a:pt x="3055" y="10140"/>
                  <a:pt x="2916" y="9688"/>
                </a:cubicBezTo>
                <a:cubicBezTo>
                  <a:pt x="2779" y="9239"/>
                  <a:pt x="2712" y="8758"/>
                  <a:pt x="2712" y="8240"/>
                </a:cubicBezTo>
                <a:cubicBezTo>
                  <a:pt x="2712" y="7635"/>
                  <a:pt x="2805" y="7071"/>
                  <a:pt x="2992" y="6547"/>
                </a:cubicBezTo>
                <a:cubicBezTo>
                  <a:pt x="3180" y="6023"/>
                  <a:pt x="3434" y="5568"/>
                  <a:pt x="3756" y="5182"/>
                </a:cubicBezTo>
                <a:cubicBezTo>
                  <a:pt x="4077" y="4796"/>
                  <a:pt x="4456" y="4488"/>
                  <a:pt x="4893" y="4264"/>
                </a:cubicBezTo>
                <a:cubicBezTo>
                  <a:pt x="5330" y="4039"/>
                  <a:pt x="5800" y="3927"/>
                  <a:pt x="6307" y="3927"/>
                </a:cubicBezTo>
                <a:cubicBezTo>
                  <a:pt x="7171" y="3927"/>
                  <a:pt x="7922" y="4258"/>
                  <a:pt x="8558" y="4920"/>
                </a:cubicBezTo>
                <a:cubicBezTo>
                  <a:pt x="8697" y="4223"/>
                  <a:pt x="8932" y="3573"/>
                  <a:pt x="9264" y="2971"/>
                </a:cubicBezTo>
                <a:cubicBezTo>
                  <a:pt x="9597" y="2369"/>
                  <a:pt x="9993" y="1848"/>
                  <a:pt x="10449" y="1404"/>
                </a:cubicBezTo>
                <a:cubicBezTo>
                  <a:pt x="10905" y="964"/>
                  <a:pt x="11412" y="621"/>
                  <a:pt x="11976" y="374"/>
                </a:cubicBezTo>
                <a:cubicBezTo>
                  <a:pt x="12540" y="123"/>
                  <a:pt x="13142" y="0"/>
                  <a:pt x="13785" y="0"/>
                </a:cubicBezTo>
                <a:cubicBezTo>
                  <a:pt x="14520" y="0"/>
                  <a:pt x="15218" y="169"/>
                  <a:pt x="15876" y="509"/>
                </a:cubicBezTo>
                <a:cubicBezTo>
                  <a:pt x="16536" y="852"/>
                  <a:pt x="17109" y="1312"/>
                  <a:pt x="17594" y="1894"/>
                </a:cubicBezTo>
                <a:cubicBezTo>
                  <a:pt x="18081" y="2476"/>
                  <a:pt x="18465" y="3167"/>
                  <a:pt x="18748" y="3956"/>
                </a:cubicBezTo>
                <a:cubicBezTo>
                  <a:pt x="19032" y="4744"/>
                  <a:pt x="19173" y="5580"/>
                  <a:pt x="19173" y="6463"/>
                </a:cubicBezTo>
                <a:cubicBezTo>
                  <a:pt x="19173" y="6987"/>
                  <a:pt x="19125" y="7491"/>
                  <a:pt x="19024" y="7972"/>
                </a:cubicBezTo>
                <a:cubicBezTo>
                  <a:pt x="18924" y="8453"/>
                  <a:pt x="18784" y="8914"/>
                  <a:pt x="18612" y="9346"/>
                </a:cubicBezTo>
              </a:path>
            </a:pathLst>
          </a:custGeom>
          <a:solidFill>
            <a:schemeClr val="bg1"/>
          </a:solidFill>
          <a:ln w="19050">
            <a:solidFill>
              <a:srgbClr val="0070C0"/>
            </a:solidFill>
          </a:ln>
          <a:effectLst/>
          <a:extLst/>
        </p:spPr>
        <p:txBody>
          <a:bodyPr lIns="28575" tIns="28575" rIns="28575" bIns="28575" anchor="ctr"/>
          <a:lstStyle/>
          <a:p>
            <a:pPr defTabSz="257175">
              <a:defRPr/>
            </a:pPr>
            <a:endParaRPr lang="es-ES" sz="165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6" name="AutoShape 94"/>
          <p:cNvSpPr>
            <a:spLocks/>
          </p:cNvSpPr>
          <p:nvPr/>
        </p:nvSpPr>
        <p:spPr bwMode="auto">
          <a:xfrm>
            <a:off x="1303557" y="3996753"/>
            <a:ext cx="250526" cy="29559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1" y="9829"/>
                </a:moveTo>
                <a:cubicBezTo>
                  <a:pt x="20671" y="9939"/>
                  <a:pt x="20995" y="10131"/>
                  <a:pt x="21232" y="10408"/>
                </a:cubicBezTo>
                <a:cubicBezTo>
                  <a:pt x="21481" y="10681"/>
                  <a:pt x="21599" y="11001"/>
                  <a:pt x="21599" y="11358"/>
                </a:cubicBezTo>
                <a:lnTo>
                  <a:pt x="21599" y="19987"/>
                </a:lnTo>
                <a:cubicBezTo>
                  <a:pt x="21599" y="20419"/>
                  <a:pt x="21398" y="20796"/>
                  <a:pt x="21002" y="21116"/>
                </a:cubicBezTo>
                <a:cubicBezTo>
                  <a:pt x="20606" y="21438"/>
                  <a:pt x="20138" y="21599"/>
                  <a:pt x="19598" y="21599"/>
                </a:cubicBezTo>
                <a:lnTo>
                  <a:pt x="2016" y="21599"/>
                </a:lnTo>
                <a:cubicBezTo>
                  <a:pt x="1476" y="21599"/>
                  <a:pt x="1004" y="21438"/>
                  <a:pt x="604" y="21116"/>
                </a:cubicBezTo>
                <a:cubicBezTo>
                  <a:pt x="198" y="20796"/>
                  <a:pt x="0" y="20419"/>
                  <a:pt x="0" y="19987"/>
                </a:cubicBezTo>
                <a:lnTo>
                  <a:pt x="0" y="11358"/>
                </a:lnTo>
                <a:cubicBezTo>
                  <a:pt x="0" y="11001"/>
                  <a:pt x="122" y="10681"/>
                  <a:pt x="367" y="10408"/>
                </a:cubicBezTo>
                <a:cubicBezTo>
                  <a:pt x="619" y="10131"/>
                  <a:pt x="939" y="9938"/>
                  <a:pt x="1346" y="9829"/>
                </a:cubicBezTo>
                <a:lnTo>
                  <a:pt x="1346" y="7566"/>
                </a:lnTo>
                <a:cubicBezTo>
                  <a:pt x="1346" y="6530"/>
                  <a:pt x="1591" y="5551"/>
                  <a:pt x="2084" y="4632"/>
                </a:cubicBezTo>
                <a:cubicBezTo>
                  <a:pt x="2581" y="3711"/>
                  <a:pt x="3254" y="2908"/>
                  <a:pt x="4108" y="2219"/>
                </a:cubicBezTo>
                <a:cubicBezTo>
                  <a:pt x="4968" y="1531"/>
                  <a:pt x="5973" y="990"/>
                  <a:pt x="7125" y="593"/>
                </a:cubicBezTo>
                <a:cubicBezTo>
                  <a:pt x="8281" y="198"/>
                  <a:pt x="9509" y="0"/>
                  <a:pt x="10809" y="0"/>
                </a:cubicBezTo>
                <a:cubicBezTo>
                  <a:pt x="12105" y="0"/>
                  <a:pt x="13329" y="198"/>
                  <a:pt x="14478" y="593"/>
                </a:cubicBezTo>
                <a:cubicBezTo>
                  <a:pt x="15630" y="990"/>
                  <a:pt x="16634" y="1531"/>
                  <a:pt x="17495" y="2219"/>
                </a:cubicBezTo>
                <a:cubicBezTo>
                  <a:pt x="18355" y="2908"/>
                  <a:pt x="19036" y="3714"/>
                  <a:pt x="19533" y="4641"/>
                </a:cubicBezTo>
                <a:cubicBezTo>
                  <a:pt x="20022" y="5562"/>
                  <a:pt x="20271" y="6538"/>
                  <a:pt x="20271" y="7566"/>
                </a:cubicBezTo>
                <a:lnTo>
                  <a:pt x="20271" y="9829"/>
                </a:lnTo>
                <a:close/>
                <a:moveTo>
                  <a:pt x="16202" y="7566"/>
                </a:moveTo>
                <a:cubicBezTo>
                  <a:pt x="16202" y="6961"/>
                  <a:pt x="16062" y="6394"/>
                  <a:pt x="15781" y="5870"/>
                </a:cubicBezTo>
                <a:cubicBezTo>
                  <a:pt x="15496" y="5349"/>
                  <a:pt x="15108" y="4894"/>
                  <a:pt x="14614" y="4508"/>
                </a:cubicBezTo>
                <a:cubicBezTo>
                  <a:pt x="14125" y="4123"/>
                  <a:pt x="13545" y="3817"/>
                  <a:pt x="12886" y="3593"/>
                </a:cubicBezTo>
                <a:cubicBezTo>
                  <a:pt x="12224" y="3365"/>
                  <a:pt x="11532" y="3253"/>
                  <a:pt x="10809" y="3253"/>
                </a:cubicBezTo>
                <a:cubicBezTo>
                  <a:pt x="10049" y="3253"/>
                  <a:pt x="9347" y="3365"/>
                  <a:pt x="8706" y="3593"/>
                </a:cubicBezTo>
                <a:cubicBezTo>
                  <a:pt x="8061" y="3817"/>
                  <a:pt x="7489" y="4123"/>
                  <a:pt x="6988" y="4508"/>
                </a:cubicBezTo>
                <a:cubicBezTo>
                  <a:pt x="6488" y="4894"/>
                  <a:pt x="6099" y="5352"/>
                  <a:pt x="5818" y="5879"/>
                </a:cubicBezTo>
                <a:cubicBezTo>
                  <a:pt x="5537" y="6406"/>
                  <a:pt x="5397" y="6970"/>
                  <a:pt x="5397" y="7566"/>
                </a:cubicBezTo>
                <a:lnTo>
                  <a:pt x="5397" y="9717"/>
                </a:lnTo>
                <a:lnTo>
                  <a:pt x="16202" y="9717"/>
                </a:lnTo>
                <a:lnTo>
                  <a:pt x="16202" y="7566"/>
                </a:lnTo>
                <a:close/>
                <a:moveTo>
                  <a:pt x="11964" y="15409"/>
                </a:moveTo>
                <a:cubicBezTo>
                  <a:pt x="12296" y="15245"/>
                  <a:pt x="12569" y="15020"/>
                  <a:pt x="12782" y="14744"/>
                </a:cubicBezTo>
                <a:cubicBezTo>
                  <a:pt x="12990" y="14462"/>
                  <a:pt x="13098" y="14159"/>
                  <a:pt x="13098" y="13840"/>
                </a:cubicBezTo>
                <a:cubicBezTo>
                  <a:pt x="13098" y="13333"/>
                  <a:pt x="12875" y="12898"/>
                  <a:pt x="12429" y="12530"/>
                </a:cubicBezTo>
                <a:cubicBezTo>
                  <a:pt x="11979" y="12161"/>
                  <a:pt x="11439" y="11980"/>
                  <a:pt x="10809" y="11980"/>
                </a:cubicBezTo>
                <a:cubicBezTo>
                  <a:pt x="10175" y="11980"/>
                  <a:pt x="9638" y="12161"/>
                  <a:pt x="9188" y="12530"/>
                </a:cubicBezTo>
                <a:cubicBezTo>
                  <a:pt x="8738" y="12898"/>
                  <a:pt x="8515" y="13333"/>
                  <a:pt x="8515" y="13840"/>
                </a:cubicBezTo>
                <a:cubicBezTo>
                  <a:pt x="8515" y="14159"/>
                  <a:pt x="8616" y="14462"/>
                  <a:pt x="8825" y="14744"/>
                </a:cubicBezTo>
                <a:cubicBezTo>
                  <a:pt x="9033" y="15020"/>
                  <a:pt x="9300" y="15233"/>
                  <a:pt x="9638" y="15383"/>
                </a:cubicBezTo>
                <a:lnTo>
                  <a:pt x="8515" y="19339"/>
                </a:lnTo>
                <a:lnTo>
                  <a:pt x="13098" y="19339"/>
                </a:lnTo>
                <a:lnTo>
                  <a:pt x="11964" y="15409"/>
                </a:lnTo>
                <a:close/>
              </a:path>
            </a:pathLst>
          </a:custGeom>
          <a:solidFill>
            <a:srgbClr val="0070C0"/>
          </a:solidFill>
          <a:ln>
            <a:noFill/>
          </a:ln>
          <a:effectLst/>
          <a:extLst/>
        </p:spPr>
        <p:txBody>
          <a:bodyPr lIns="28575" tIns="28575" rIns="28575" bIns="28575" anchor="ctr"/>
          <a:lstStyle/>
          <a:p>
            <a:pPr defTabSz="257175">
              <a:defRPr/>
            </a:pPr>
            <a:endParaRPr lang="es-ES" sz="165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17" name="AutoShape 95"/>
          <p:cNvSpPr>
            <a:spLocks/>
          </p:cNvSpPr>
          <p:nvPr/>
        </p:nvSpPr>
        <p:spPr bwMode="auto">
          <a:xfrm>
            <a:off x="642226" y="3634399"/>
            <a:ext cx="373091" cy="3623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92" y="0"/>
                </a:moveTo>
                <a:cubicBezTo>
                  <a:pt x="16156" y="0"/>
                  <a:pt x="16975" y="198"/>
                  <a:pt x="17745" y="593"/>
                </a:cubicBezTo>
                <a:cubicBezTo>
                  <a:pt x="18516" y="987"/>
                  <a:pt x="19185" y="1531"/>
                  <a:pt x="19756" y="2219"/>
                </a:cubicBezTo>
                <a:cubicBezTo>
                  <a:pt x="20325" y="2908"/>
                  <a:pt x="20776" y="3714"/>
                  <a:pt x="21107" y="4641"/>
                </a:cubicBezTo>
                <a:cubicBezTo>
                  <a:pt x="21434" y="5562"/>
                  <a:pt x="21599" y="6538"/>
                  <a:pt x="21599" y="7566"/>
                </a:cubicBezTo>
                <a:lnTo>
                  <a:pt x="21599" y="9662"/>
                </a:lnTo>
                <a:cubicBezTo>
                  <a:pt x="21599" y="9965"/>
                  <a:pt x="21516" y="10221"/>
                  <a:pt x="21340" y="10428"/>
                </a:cubicBezTo>
                <a:cubicBezTo>
                  <a:pt x="21168" y="10635"/>
                  <a:pt x="20956" y="10736"/>
                  <a:pt x="20704" y="10736"/>
                </a:cubicBezTo>
                <a:lnTo>
                  <a:pt x="19785" y="10736"/>
                </a:lnTo>
                <a:cubicBezTo>
                  <a:pt x="19531" y="10736"/>
                  <a:pt x="19322" y="10632"/>
                  <a:pt x="19152" y="10422"/>
                </a:cubicBezTo>
                <a:cubicBezTo>
                  <a:pt x="18984" y="10209"/>
                  <a:pt x="18900" y="9956"/>
                  <a:pt x="18900" y="9662"/>
                </a:cubicBezTo>
                <a:lnTo>
                  <a:pt x="18900" y="7566"/>
                </a:lnTo>
                <a:cubicBezTo>
                  <a:pt x="18900" y="6961"/>
                  <a:pt x="18806" y="6394"/>
                  <a:pt x="18614" y="5870"/>
                </a:cubicBezTo>
                <a:cubicBezTo>
                  <a:pt x="18422" y="5349"/>
                  <a:pt x="18163" y="4894"/>
                  <a:pt x="17844" y="4508"/>
                </a:cubicBezTo>
                <a:cubicBezTo>
                  <a:pt x="17522" y="4123"/>
                  <a:pt x="17140" y="3817"/>
                  <a:pt x="16706" y="3593"/>
                </a:cubicBezTo>
                <a:cubicBezTo>
                  <a:pt x="16269" y="3365"/>
                  <a:pt x="15796" y="3253"/>
                  <a:pt x="15292" y="3253"/>
                </a:cubicBezTo>
                <a:cubicBezTo>
                  <a:pt x="14788" y="3253"/>
                  <a:pt x="14320" y="3365"/>
                  <a:pt x="13891" y="3593"/>
                </a:cubicBezTo>
                <a:cubicBezTo>
                  <a:pt x="13461" y="3817"/>
                  <a:pt x="13082" y="4123"/>
                  <a:pt x="12753" y="4508"/>
                </a:cubicBezTo>
                <a:cubicBezTo>
                  <a:pt x="12422" y="4894"/>
                  <a:pt x="12165" y="5352"/>
                  <a:pt x="11978" y="5876"/>
                </a:cubicBezTo>
                <a:cubicBezTo>
                  <a:pt x="11788" y="6406"/>
                  <a:pt x="11695" y="6970"/>
                  <a:pt x="11695" y="7566"/>
                </a:cubicBezTo>
                <a:lnTo>
                  <a:pt x="11695" y="9717"/>
                </a:lnTo>
                <a:lnTo>
                  <a:pt x="13063" y="9717"/>
                </a:lnTo>
                <a:cubicBezTo>
                  <a:pt x="13423" y="9717"/>
                  <a:pt x="13735" y="9875"/>
                  <a:pt x="14001" y="10192"/>
                </a:cubicBezTo>
                <a:cubicBezTo>
                  <a:pt x="14263" y="10511"/>
                  <a:pt x="14395" y="10900"/>
                  <a:pt x="14395" y="11358"/>
                </a:cubicBezTo>
                <a:lnTo>
                  <a:pt x="14395" y="19987"/>
                </a:lnTo>
                <a:cubicBezTo>
                  <a:pt x="14395" y="20419"/>
                  <a:pt x="14263" y="20796"/>
                  <a:pt x="14001" y="21116"/>
                </a:cubicBezTo>
                <a:cubicBezTo>
                  <a:pt x="13735" y="21438"/>
                  <a:pt x="13423" y="21599"/>
                  <a:pt x="13063" y="21599"/>
                </a:cubicBezTo>
                <a:lnTo>
                  <a:pt x="1343" y="21599"/>
                </a:lnTo>
                <a:cubicBezTo>
                  <a:pt x="983" y="21599"/>
                  <a:pt x="669" y="21438"/>
                  <a:pt x="403" y="21116"/>
                </a:cubicBezTo>
                <a:cubicBezTo>
                  <a:pt x="134" y="20796"/>
                  <a:pt x="0" y="20419"/>
                  <a:pt x="0" y="19987"/>
                </a:cubicBezTo>
                <a:lnTo>
                  <a:pt x="0" y="11358"/>
                </a:lnTo>
                <a:cubicBezTo>
                  <a:pt x="0" y="10909"/>
                  <a:pt x="134" y="10523"/>
                  <a:pt x="403" y="10201"/>
                </a:cubicBezTo>
                <a:cubicBezTo>
                  <a:pt x="669" y="9878"/>
                  <a:pt x="984" y="9717"/>
                  <a:pt x="1343" y="9717"/>
                </a:cubicBezTo>
                <a:lnTo>
                  <a:pt x="8985" y="9717"/>
                </a:lnTo>
                <a:lnTo>
                  <a:pt x="8985" y="7566"/>
                </a:lnTo>
                <a:cubicBezTo>
                  <a:pt x="8985" y="6529"/>
                  <a:pt x="9148" y="5550"/>
                  <a:pt x="9477" y="4632"/>
                </a:cubicBezTo>
                <a:cubicBezTo>
                  <a:pt x="9808" y="3711"/>
                  <a:pt x="10260" y="2907"/>
                  <a:pt x="10833" y="2219"/>
                </a:cubicBezTo>
                <a:cubicBezTo>
                  <a:pt x="11409" y="1531"/>
                  <a:pt x="12079" y="987"/>
                  <a:pt x="12844" y="592"/>
                </a:cubicBezTo>
                <a:cubicBezTo>
                  <a:pt x="13615" y="198"/>
                  <a:pt x="14426" y="0"/>
                  <a:pt x="15292" y="0"/>
                </a:cubicBezTo>
                <a:moveTo>
                  <a:pt x="7972" y="15409"/>
                </a:moveTo>
                <a:cubicBezTo>
                  <a:pt x="8195" y="15245"/>
                  <a:pt x="8375" y="15021"/>
                  <a:pt x="8519" y="14741"/>
                </a:cubicBezTo>
                <a:cubicBezTo>
                  <a:pt x="8661" y="14462"/>
                  <a:pt x="8731" y="14160"/>
                  <a:pt x="8731" y="13840"/>
                </a:cubicBezTo>
                <a:cubicBezTo>
                  <a:pt x="8731" y="13333"/>
                  <a:pt x="8582" y="12896"/>
                  <a:pt x="8282" y="12530"/>
                </a:cubicBezTo>
                <a:cubicBezTo>
                  <a:pt x="7987" y="12162"/>
                  <a:pt x="7624" y="11980"/>
                  <a:pt x="7204" y="11980"/>
                </a:cubicBezTo>
                <a:cubicBezTo>
                  <a:pt x="6782" y="11980"/>
                  <a:pt x="6422" y="12162"/>
                  <a:pt x="6122" y="12530"/>
                </a:cubicBezTo>
                <a:cubicBezTo>
                  <a:pt x="5824" y="12896"/>
                  <a:pt x="5675" y="13333"/>
                  <a:pt x="5675" y="13840"/>
                </a:cubicBezTo>
                <a:cubicBezTo>
                  <a:pt x="5675" y="14160"/>
                  <a:pt x="5745" y="14462"/>
                  <a:pt x="5882" y="14741"/>
                </a:cubicBezTo>
                <a:cubicBezTo>
                  <a:pt x="6021" y="15021"/>
                  <a:pt x="6201" y="15234"/>
                  <a:pt x="6422" y="15380"/>
                </a:cubicBezTo>
                <a:lnTo>
                  <a:pt x="5675" y="19339"/>
                </a:lnTo>
                <a:lnTo>
                  <a:pt x="8731" y="19339"/>
                </a:lnTo>
                <a:lnTo>
                  <a:pt x="7972" y="15409"/>
                </a:lnTo>
                <a:close/>
              </a:path>
            </a:pathLst>
          </a:custGeom>
          <a:solidFill>
            <a:srgbClr val="0070C0"/>
          </a:solidFill>
          <a:ln>
            <a:noFill/>
          </a:ln>
          <a:effectLst/>
          <a:extLst/>
        </p:spPr>
        <p:txBody>
          <a:bodyPr lIns="28575" tIns="28575" rIns="28575" bIns="28575" anchor="ctr"/>
          <a:lstStyle/>
          <a:p>
            <a:pPr defTabSz="257175">
              <a:defRPr/>
            </a:pPr>
            <a:endParaRPr lang="es-ES" sz="1650">
              <a:solidFill>
                <a:srgbClr val="0070C0"/>
              </a:solidFill>
              <a:effectLst>
                <a:outerShdw blurRad="38100" dist="38100" dir="2700000" algn="tl">
                  <a:srgbClr val="000000"/>
                </a:outerShdw>
              </a:effectLst>
              <a:latin typeface="Gill Sans" charset="0"/>
              <a:cs typeface="Gill Sans" charset="0"/>
              <a:sym typeface="Gill Sans" charset="0"/>
            </a:endParaRPr>
          </a:p>
        </p:txBody>
      </p:sp>
      <p:sp>
        <p:nvSpPr>
          <p:cNvPr id="20" name="Rectangle 19"/>
          <p:cNvSpPr/>
          <p:nvPr/>
        </p:nvSpPr>
        <p:spPr>
          <a:xfrm>
            <a:off x="164592" y="255862"/>
            <a:ext cx="8441246" cy="507831"/>
          </a:xfrm>
          <a:prstGeom prst="rect">
            <a:avLst/>
          </a:prstGeom>
        </p:spPr>
        <p:txBody>
          <a:bodyPr wrap="square">
            <a:spAutoFit/>
          </a:bodyPr>
          <a:lstStyle/>
          <a:p>
            <a:r>
              <a:rPr lang="en-US" sz="2700" dirty="0" smtClean="0">
                <a:solidFill>
                  <a:schemeClr val="bg2">
                    <a:lumMod val="95000"/>
                  </a:schemeClr>
                </a:solidFill>
                <a:latin typeface="Helvetica" panose="020B0604020202020204" pitchFamily="34" charset="0"/>
                <a:cs typeface="Helvetica" panose="020B0604020202020204" pitchFamily="34" charset="0"/>
              </a:rPr>
              <a:t>Microservice </a:t>
            </a:r>
            <a:r>
              <a:rPr lang="en-US" sz="2700" dirty="0" smtClean="0">
                <a:solidFill>
                  <a:srgbClr val="2C9FA7"/>
                </a:solidFill>
                <a:latin typeface="Helvetica" panose="020B0604020202020204" pitchFamily="34" charset="0"/>
                <a:cs typeface="Helvetica" panose="020B0604020202020204" pitchFamily="34" charset="0"/>
              </a:rPr>
              <a:t>Builder</a:t>
            </a:r>
            <a:endParaRPr lang="en-US" sz="2700" dirty="0">
              <a:solidFill>
                <a:srgbClr val="2C9FA7"/>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9054637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164592" y="255862"/>
            <a:ext cx="8441246" cy="507831"/>
          </a:xfrm>
          <a:prstGeom prst="rect">
            <a:avLst/>
          </a:prstGeom>
        </p:spPr>
        <p:txBody>
          <a:bodyPr wrap="square">
            <a:spAutoFit/>
          </a:bodyPr>
          <a:lstStyle/>
          <a:p>
            <a:r>
              <a:rPr lang="en-US" sz="2700" dirty="0" smtClean="0">
                <a:solidFill>
                  <a:schemeClr val="bg2">
                    <a:lumMod val="95000"/>
                  </a:schemeClr>
                </a:solidFill>
                <a:latin typeface="Helvetica" panose="020B0604020202020204" pitchFamily="34" charset="0"/>
                <a:cs typeface="Helvetica" panose="020B0604020202020204" pitchFamily="34" charset="0"/>
              </a:rPr>
              <a:t>APM for </a:t>
            </a:r>
            <a:r>
              <a:rPr lang="en-US" sz="2700" dirty="0" smtClean="0">
                <a:solidFill>
                  <a:srgbClr val="2C9FA7"/>
                </a:solidFill>
                <a:latin typeface="Helvetica" panose="020B0604020202020204" pitchFamily="34" charset="0"/>
                <a:cs typeface="Helvetica" panose="020B0604020202020204" pitchFamily="34" charset="0"/>
              </a:rPr>
              <a:t>microservices</a:t>
            </a:r>
            <a:endParaRPr lang="en-US" sz="2700" dirty="0">
              <a:solidFill>
                <a:srgbClr val="2C9FA7"/>
              </a:solidFill>
              <a:latin typeface="Helvetica" panose="020B0604020202020204" pitchFamily="34" charset="0"/>
              <a:cs typeface="Helvetica"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026" y="1532708"/>
            <a:ext cx="5038824" cy="3419202"/>
          </a:xfrm>
          <a:prstGeom prst="rect">
            <a:avLst/>
          </a:prstGeom>
          <a:ln w="19050">
            <a:solidFill>
              <a:schemeClr val="accent4"/>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592" y="763693"/>
            <a:ext cx="5184002" cy="3347436"/>
          </a:xfrm>
          <a:prstGeom prst="rect">
            <a:avLst/>
          </a:prstGeom>
          <a:ln w="19050">
            <a:solidFill>
              <a:schemeClr val="accent4"/>
            </a:solidFill>
          </a:ln>
        </p:spPr>
      </p:pic>
    </p:spTree>
    <p:extLst>
      <p:ext uri="{BB962C8B-B14F-4D97-AF65-F5344CB8AC3E}">
        <p14:creationId xmlns:p14="http://schemas.microsoft.com/office/powerpoint/2010/main" val="457024285"/>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38"/>
          <p:cNvSpPr/>
          <p:nvPr/>
        </p:nvSpPr>
        <p:spPr>
          <a:xfrm>
            <a:off x="3467686" y="2082488"/>
            <a:ext cx="5433736" cy="270843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lgn="l">
              <a:defRPr sz="2000">
                <a:solidFill>
                  <a:srgbClr val="000000"/>
                </a:solidFill>
                <a:latin typeface="HelvNeue Bold for IBM"/>
                <a:ea typeface="HelvNeue Bold for IBM"/>
                <a:cs typeface="HelvNeue Bold for IBM"/>
                <a:sym typeface="HelvNeue Bold for IBM"/>
              </a:defRPr>
            </a:lvl1pPr>
          </a:lstStyle>
          <a:p>
            <a:pPr defTabSz="685800"/>
            <a:r>
              <a:rPr lang="en-US" sz="1650" b="1" dirty="0" smtClean="0">
                <a:solidFill>
                  <a:schemeClr val="bg2"/>
                </a:solidFill>
                <a:latin typeface="Arial"/>
              </a:rPr>
              <a:t>IBM’s Cloud Capabilities:</a:t>
            </a:r>
            <a:endParaRPr lang="en-US" sz="1650" b="1" dirty="0">
              <a:solidFill>
                <a:schemeClr val="bg2"/>
              </a:solidFill>
              <a:latin typeface="Arial"/>
            </a:endParaRPr>
          </a:p>
          <a:p>
            <a:pPr defTabSz="685800"/>
            <a:endParaRPr lang="en-US" sz="1650" dirty="0">
              <a:solidFill>
                <a:schemeClr val="bg2"/>
              </a:solidFill>
              <a:latin typeface="Arial"/>
            </a:endParaRPr>
          </a:p>
          <a:p>
            <a:pPr marL="257175" indent="-257175" defTabSz="685800">
              <a:buFont typeface="Arial" charset="0"/>
              <a:buChar char="•"/>
            </a:pPr>
            <a:r>
              <a:rPr lang="en-US" sz="1650" dirty="0" smtClean="0">
                <a:solidFill>
                  <a:schemeClr val="bg2"/>
                </a:solidFill>
                <a:latin typeface="Arial"/>
              </a:rPr>
              <a:t>Microservice Builder</a:t>
            </a:r>
          </a:p>
          <a:p>
            <a:pPr marL="257175" indent="-257175" defTabSz="685800">
              <a:buFont typeface="Arial" charset="0"/>
              <a:buChar char="•"/>
            </a:pPr>
            <a:endParaRPr lang="en-US" sz="1650" dirty="0">
              <a:solidFill>
                <a:schemeClr val="bg2"/>
              </a:solidFill>
              <a:latin typeface="Arial"/>
            </a:endParaRPr>
          </a:p>
          <a:p>
            <a:pPr marL="257175" indent="-257175" defTabSz="685800">
              <a:buFont typeface="Arial" charset="0"/>
              <a:buChar char="•"/>
            </a:pPr>
            <a:r>
              <a:rPr lang="en-US" sz="1650" dirty="0" smtClean="0">
                <a:solidFill>
                  <a:schemeClr val="bg2"/>
                </a:solidFill>
                <a:latin typeface="Arial"/>
              </a:rPr>
              <a:t>APM for microservices</a:t>
            </a:r>
            <a:endParaRPr lang="en-US" sz="1650" dirty="0">
              <a:solidFill>
                <a:schemeClr val="bg2"/>
              </a:solidFill>
              <a:latin typeface="Arial"/>
            </a:endParaRPr>
          </a:p>
          <a:p>
            <a:pPr marL="257175" indent="-257175" defTabSz="685800">
              <a:buFont typeface="Arial" charset="0"/>
              <a:buChar char="•"/>
            </a:pPr>
            <a:endParaRPr lang="en-US" sz="1650" dirty="0">
              <a:solidFill>
                <a:schemeClr val="bg2"/>
              </a:solidFill>
              <a:latin typeface="Arial"/>
            </a:endParaRPr>
          </a:p>
          <a:p>
            <a:pPr marL="257175" indent="-257175" defTabSz="685800">
              <a:buFont typeface="Arial" charset="0"/>
              <a:buChar char="•"/>
            </a:pPr>
            <a:r>
              <a:rPr lang="en-US" sz="1800" dirty="0">
                <a:solidFill>
                  <a:schemeClr val="bg2"/>
                </a:solidFill>
                <a:latin typeface="Arial" charset="0"/>
              </a:rPr>
              <a:t>Enterprise grade application development services integrated with the platform runtimes, data and analytics, messaging, DevOps services, etc.</a:t>
            </a:r>
          </a:p>
        </p:txBody>
      </p:sp>
      <p:sp>
        <p:nvSpPr>
          <p:cNvPr id="13" name="Text Box 31"/>
          <p:cNvSpPr txBox="1">
            <a:spLocks noChangeArrowheads="1"/>
          </p:cNvSpPr>
          <p:nvPr/>
        </p:nvSpPr>
        <p:spPr bwMode="auto">
          <a:xfrm>
            <a:off x="3467686" y="1001976"/>
            <a:ext cx="5556984" cy="736355"/>
          </a:xfrm>
          <a:prstGeom prst="rect">
            <a:avLst/>
          </a:prstGeom>
          <a:noFill/>
          <a:ln>
            <a:noFill/>
          </a:ln>
          <a:effectLst>
            <a:prstShdw prst="shdw17" dist="17961" dir="2700000">
              <a:srgbClr val="0000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93000"/>
              </a:lnSpc>
              <a:spcBef>
                <a:spcPct val="50000"/>
              </a:spcBef>
              <a:buClr>
                <a:srgbClr val="000000"/>
              </a:buClr>
              <a:buSzPct val="100000"/>
              <a:defRPr/>
            </a:pPr>
            <a:r>
              <a:rPr lang="en-US" sz="1500" b="1" dirty="0">
                <a:solidFill>
                  <a:srgbClr val="FFFFFF"/>
                </a:solidFill>
                <a:ea typeface="MS PGothic" charset="0"/>
                <a:cs typeface="ＭＳ Ｐゴシック" charset="-128"/>
              </a:rPr>
              <a:t>Challenge</a:t>
            </a:r>
            <a:r>
              <a:rPr lang="en-US" sz="1500" dirty="0">
                <a:solidFill>
                  <a:srgbClr val="FFFFFF"/>
                </a:solidFill>
                <a:ea typeface="MS PGothic" charset="0"/>
                <a:cs typeface="ＭＳ Ｐゴシック" charset="-128"/>
              </a:rPr>
              <a:t>: Developers need access to a platform of capabilities to create cloud native </a:t>
            </a:r>
            <a:r>
              <a:rPr lang="en-US" sz="1500">
                <a:solidFill>
                  <a:srgbClr val="FFFFFF"/>
                </a:solidFill>
                <a:ea typeface="MS PGothic" charset="0"/>
                <a:cs typeface="ＭＳ Ｐゴシック" charset="-128"/>
              </a:rPr>
              <a:t>applications that meet the </a:t>
            </a:r>
            <a:r>
              <a:rPr lang="en-US" sz="1500" dirty="0">
                <a:solidFill>
                  <a:srgbClr val="FFFFFF"/>
                </a:solidFill>
                <a:ea typeface="MS PGothic" charset="0"/>
                <a:cs typeface="ＭＳ Ｐゴシック" charset="-128"/>
              </a:rPr>
              <a:t>security and </a:t>
            </a:r>
            <a:r>
              <a:rPr lang="en-US" sz="1500">
                <a:solidFill>
                  <a:srgbClr val="FFFFFF"/>
                </a:solidFill>
                <a:ea typeface="MS PGothic" charset="0"/>
                <a:cs typeface="ＭＳ Ｐゴシック" charset="-128"/>
              </a:rPr>
              <a:t>regulatory requirements of their organization.</a:t>
            </a:r>
            <a:endParaRPr lang="en-US" sz="1500" dirty="0">
              <a:solidFill>
                <a:srgbClr val="FFFFFF"/>
              </a:solidFill>
              <a:ea typeface="MS PGothic" charset="0"/>
              <a:cs typeface="ＭＳ Ｐゴシック" charset="-128"/>
            </a:endParaRPr>
          </a:p>
        </p:txBody>
      </p:sp>
      <p:pic>
        <p:nvPicPr>
          <p:cNvPr id="16" name="Picture 15"/>
          <p:cNvPicPr>
            <a:picLocks noChangeAspect="1"/>
          </p:cNvPicPr>
          <p:nvPr/>
        </p:nvPicPr>
        <p:blipFill>
          <a:blip r:embed="rId3"/>
          <a:stretch>
            <a:fillRect/>
          </a:stretch>
        </p:blipFill>
        <p:spPr>
          <a:xfrm>
            <a:off x="1092811" y="1159670"/>
            <a:ext cx="1322554" cy="1634376"/>
          </a:xfrm>
          <a:prstGeom prst="rect">
            <a:avLst/>
          </a:prstGeom>
        </p:spPr>
      </p:pic>
      <p:sp>
        <p:nvSpPr>
          <p:cNvPr id="9" name="Rectangle 8"/>
          <p:cNvSpPr/>
          <p:nvPr/>
        </p:nvSpPr>
        <p:spPr>
          <a:xfrm>
            <a:off x="164592" y="255862"/>
            <a:ext cx="8441246" cy="507831"/>
          </a:xfrm>
          <a:prstGeom prst="rect">
            <a:avLst/>
          </a:prstGeom>
        </p:spPr>
        <p:txBody>
          <a:bodyPr wrap="square">
            <a:spAutoFit/>
          </a:bodyPr>
          <a:lstStyle/>
          <a:p>
            <a:r>
              <a:rPr lang="en-US" sz="2700" dirty="0" smtClean="0">
                <a:solidFill>
                  <a:srgbClr val="2C9FA7"/>
                </a:solidFill>
                <a:latin typeface="Helvetica" panose="020B0604020202020204" pitchFamily="34" charset="0"/>
                <a:cs typeface="Helvetica" panose="020B0604020202020204" pitchFamily="34" charset="0"/>
              </a:rPr>
              <a:t>IBM Cloud Private </a:t>
            </a:r>
            <a:r>
              <a:rPr lang="en-US" sz="2700" dirty="0" smtClean="0">
                <a:solidFill>
                  <a:schemeClr val="bg2">
                    <a:lumMod val="95000"/>
                  </a:schemeClr>
                </a:solidFill>
                <a:latin typeface="Helvetica" panose="020B0604020202020204" pitchFamily="34" charset="0"/>
                <a:cs typeface="Helvetica" panose="020B0604020202020204" pitchFamily="34" charset="0"/>
              </a:rPr>
              <a:t>for cloud-native applications</a:t>
            </a:r>
            <a:endParaRPr lang="en-US" sz="2700" dirty="0">
              <a:solidFill>
                <a:srgbClr val="2C9FA7"/>
              </a:solidFill>
              <a:latin typeface="Helvetica" panose="020B0604020202020204" pitchFamily="34" charset="0"/>
              <a:cs typeface="Helvetica" panose="020B0604020202020204" pitchFamily="34"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4252" y="3005856"/>
            <a:ext cx="2979671" cy="1338673"/>
          </a:xfrm>
          <a:prstGeom prst="rect">
            <a:avLst/>
          </a:prstGeom>
        </p:spPr>
      </p:pic>
    </p:spTree>
    <p:extLst>
      <p:ext uri="{BB962C8B-B14F-4D97-AF65-F5344CB8AC3E}">
        <p14:creationId xmlns:p14="http://schemas.microsoft.com/office/powerpoint/2010/main" val="2027368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80718" y="1687875"/>
            <a:ext cx="2231490" cy="1569174"/>
            <a:chOff x="1133944" y="919450"/>
            <a:chExt cx="2190466" cy="1569174"/>
          </a:xfrm>
        </p:grpSpPr>
        <p:pic>
          <p:nvPicPr>
            <p:cNvPr id="3" name="Picture 2"/>
            <p:cNvPicPr>
              <a:picLocks noChangeAspect="1"/>
            </p:cNvPicPr>
            <p:nvPr/>
          </p:nvPicPr>
          <p:blipFill>
            <a:blip r:embed="rId3"/>
            <a:stretch>
              <a:fillRect/>
            </a:stretch>
          </p:blipFill>
          <p:spPr>
            <a:xfrm>
              <a:off x="1133944" y="1160830"/>
              <a:ext cx="2190466" cy="1327794"/>
            </a:xfrm>
            <a:prstGeom prst="rect">
              <a:avLst/>
            </a:prstGeom>
          </p:spPr>
        </p:pic>
        <p:sp>
          <p:nvSpPr>
            <p:cNvPr id="14345" name="Rectangle 9"/>
            <p:cNvSpPr>
              <a:spLocks/>
            </p:cNvSpPr>
            <p:nvPr/>
          </p:nvSpPr>
          <p:spPr bwMode="auto">
            <a:xfrm>
              <a:off x="1152882" y="919450"/>
              <a:ext cx="2164478" cy="227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Cloud </a:t>
              </a:r>
              <a:r>
                <a:rPr lang="en-US" altLang="en-US" sz="1500" b="1" dirty="0" smtClean="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Enabled</a:t>
              </a:r>
              <a:endParaRPr lang="en-US" altLang="en-US" sz="1500" b="1" dirty="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5" name="Group 4"/>
          <p:cNvGrpSpPr/>
          <p:nvPr/>
        </p:nvGrpSpPr>
        <p:grpSpPr>
          <a:xfrm>
            <a:off x="387778" y="1687875"/>
            <a:ext cx="2231489" cy="1570561"/>
            <a:chOff x="6415420" y="727904"/>
            <a:chExt cx="2231489" cy="1570561"/>
          </a:xfrm>
        </p:grpSpPr>
        <p:pic>
          <p:nvPicPr>
            <p:cNvPr id="8" name="Picture 7"/>
            <p:cNvPicPr>
              <a:picLocks noChangeAspect="1"/>
            </p:cNvPicPr>
            <p:nvPr/>
          </p:nvPicPr>
          <p:blipFill>
            <a:blip r:embed="rId4">
              <a:grayscl/>
            </a:blip>
            <a:stretch>
              <a:fillRect/>
            </a:stretch>
          </p:blipFill>
          <p:spPr>
            <a:xfrm>
              <a:off x="6415421" y="969284"/>
              <a:ext cx="2231488" cy="1329181"/>
            </a:xfrm>
            <a:prstGeom prst="rect">
              <a:avLst/>
            </a:prstGeom>
          </p:spPr>
        </p:pic>
        <p:sp>
          <p:nvSpPr>
            <p:cNvPr id="36" name="Rectangle 9"/>
            <p:cNvSpPr>
              <a:spLocks/>
            </p:cNvSpPr>
            <p:nvPr/>
          </p:nvSpPr>
          <p:spPr bwMode="auto">
            <a:xfrm>
              <a:off x="6415420" y="727904"/>
              <a:ext cx="2231488" cy="227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Cloud Native</a:t>
              </a:r>
            </a:p>
          </p:txBody>
        </p:sp>
      </p:grpSp>
      <p:grpSp>
        <p:nvGrpSpPr>
          <p:cNvPr id="6" name="Group 5"/>
          <p:cNvGrpSpPr/>
          <p:nvPr/>
        </p:nvGrpSpPr>
        <p:grpSpPr>
          <a:xfrm>
            <a:off x="6373658" y="1692776"/>
            <a:ext cx="2271691" cy="1564256"/>
            <a:chOff x="3425357" y="781095"/>
            <a:chExt cx="2229930" cy="1526871"/>
          </a:xfrm>
        </p:grpSpPr>
        <p:sp>
          <p:nvSpPr>
            <p:cNvPr id="29" name="Rectangle 9"/>
            <p:cNvSpPr>
              <a:spLocks/>
            </p:cNvSpPr>
            <p:nvPr/>
          </p:nvSpPr>
          <p:spPr bwMode="auto">
            <a:xfrm>
              <a:off x="3425357" y="781095"/>
              <a:ext cx="2229930" cy="22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smtClean="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Hybrid Cloud</a:t>
              </a:r>
              <a:endParaRPr lang="en-US" altLang="en-US" sz="1500" b="1" dirty="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10" name="Picture 9"/>
            <p:cNvPicPr>
              <a:picLocks noChangeAspect="1"/>
            </p:cNvPicPr>
            <p:nvPr/>
          </p:nvPicPr>
          <p:blipFill>
            <a:blip r:embed="rId5">
              <a:grayscl/>
            </a:blip>
            <a:stretch>
              <a:fillRect/>
            </a:stretch>
          </p:blipFill>
          <p:spPr>
            <a:xfrm>
              <a:off x="3425358" y="998806"/>
              <a:ext cx="2229929" cy="1309160"/>
            </a:xfrm>
            <a:prstGeom prst="rect">
              <a:avLst/>
            </a:prstGeom>
          </p:spPr>
        </p:pic>
      </p:grpSp>
      <p:pic>
        <p:nvPicPr>
          <p:cNvPr id="25" name="Picture 8" descr="creen shot from video illustrating the use of private cloud to build cloud-native a">
            <a:hlinkClick r:id="rId6"/>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387778" y="578533"/>
            <a:ext cx="2231489" cy="1095233"/>
          </a:xfrm>
          <a:prstGeom prst="rect">
            <a:avLst/>
          </a:prstGeom>
          <a:solidFill>
            <a:srgbClr val="FFFFFF"/>
          </a:solidFill>
          <a:effectLst>
            <a:softEdge rad="38100"/>
          </a:effectLst>
          <a:extLst/>
        </p:spPr>
      </p:pic>
      <p:pic>
        <p:nvPicPr>
          <p:cNvPr id="27" name="Picture 9" descr="creen shot from video illustrating the ability to update heritage apps on a private">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0718" y="558801"/>
            <a:ext cx="2231490" cy="1095234"/>
          </a:xfrm>
          <a:prstGeom prst="rect">
            <a:avLst/>
          </a:prstGeom>
          <a:solidFill>
            <a:srgbClr val="FFFFFF"/>
          </a:solidFill>
          <a:effectLst>
            <a:softEdge rad="38100"/>
          </a:effectLst>
          <a:extLst/>
        </p:spPr>
      </p:pic>
      <p:pic>
        <p:nvPicPr>
          <p:cNvPr id="28" name="Picture 10" descr="creen shot from video illustrating the ability to integrate data from on and off pr">
            <a:hlinkClick r:id="rId10"/>
          </p:cNvPr>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6373658" y="558801"/>
            <a:ext cx="2271691" cy="1114965"/>
          </a:xfrm>
          <a:prstGeom prst="rect">
            <a:avLst/>
          </a:prstGeom>
          <a:solidFill>
            <a:srgbClr val="FFFFFF"/>
          </a:solidFill>
          <a:effectLst>
            <a:softEdge rad="38100"/>
          </a:effectLst>
          <a:extLst/>
        </p:spPr>
      </p:pic>
      <p:sp>
        <p:nvSpPr>
          <p:cNvPr id="30" name="Rectangle 29"/>
          <p:cNvSpPr/>
          <p:nvPr/>
        </p:nvSpPr>
        <p:spPr>
          <a:xfrm>
            <a:off x="387779" y="3449795"/>
            <a:ext cx="2231488" cy="1200329"/>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Create new cloud-native </a:t>
            </a:r>
            <a:r>
              <a:rPr lang="en-US" altLang="en-US" sz="1200" b="1" dirty="0" smtClean="0">
                <a:solidFill>
                  <a:schemeClr val="bg2"/>
                </a:solidFill>
              </a:rPr>
              <a:t>apps</a:t>
            </a:r>
            <a:endParaRPr lang="en-US" altLang="en-US" sz="1200" b="1" dirty="0">
              <a:solidFill>
                <a:schemeClr val="bg2"/>
              </a:solidFill>
            </a:endParaRPr>
          </a:p>
          <a:p>
            <a:pPr algn="just" defTabSz="571500" eaLnBrk="0" fontAlgn="base" hangingPunct="0">
              <a:spcBef>
                <a:spcPts val="600"/>
              </a:spcBef>
              <a:spcAft>
                <a:spcPct val="0"/>
              </a:spcAft>
            </a:pPr>
            <a:endParaRPr lang="en-US" altLang="en-US" sz="1000" dirty="0" smtClean="0">
              <a:solidFill>
                <a:schemeClr val="bg2"/>
              </a:solidFill>
            </a:endParaRPr>
          </a:p>
          <a:p>
            <a:pPr algn="just" defTabSz="571500" eaLnBrk="0" fontAlgn="base" hangingPunct="0">
              <a:spcBef>
                <a:spcPts val="600"/>
              </a:spcBef>
              <a:spcAft>
                <a:spcPct val="0"/>
              </a:spcAft>
            </a:pPr>
            <a:r>
              <a:rPr lang="en-US" altLang="en-US" sz="1000" dirty="0" smtClean="0">
                <a:solidFill>
                  <a:schemeClr val="bg2"/>
                </a:solidFill>
              </a:rPr>
              <a:t>Streamline </a:t>
            </a:r>
            <a:r>
              <a:rPr lang="en-US" altLang="en-US" sz="1000" dirty="0">
                <a:solidFill>
                  <a:schemeClr val="bg2"/>
                </a:solidFill>
              </a:rPr>
              <a:t>development </a:t>
            </a:r>
            <a:r>
              <a:rPr lang="en-US" altLang="en-US" sz="1000" dirty="0" smtClean="0">
                <a:solidFill>
                  <a:schemeClr val="bg2"/>
                </a:solidFill>
              </a:rPr>
              <a:t>with </a:t>
            </a:r>
            <a:r>
              <a:rPr lang="en-US" altLang="en-US" sz="1000" dirty="0">
                <a:solidFill>
                  <a:schemeClr val="bg2"/>
                </a:solidFill>
              </a:rPr>
              <a:t>built-in </a:t>
            </a:r>
            <a:r>
              <a:rPr lang="en-US" altLang="en-US" sz="1000" dirty="0" smtClean="0">
                <a:solidFill>
                  <a:schemeClr val="bg2"/>
                </a:solidFill>
              </a:rPr>
              <a:t>micro-services</a:t>
            </a:r>
            <a:r>
              <a:rPr lang="en-US" altLang="en-US" sz="1000" dirty="0">
                <a:solidFill>
                  <a:schemeClr val="bg2"/>
                </a:solidFill>
              </a:rPr>
              <a:t>, runtimes, containers and Kubernetes orchestration </a:t>
            </a:r>
            <a:r>
              <a:rPr lang="en-US" altLang="en-US" sz="1000" dirty="0" smtClean="0">
                <a:solidFill>
                  <a:schemeClr val="bg2"/>
                </a:solidFill>
              </a:rPr>
              <a:t>plus </a:t>
            </a:r>
            <a:r>
              <a:rPr lang="en-US" altLang="en-US" sz="1000" dirty="0">
                <a:solidFill>
                  <a:schemeClr val="bg2"/>
                </a:solidFill>
              </a:rPr>
              <a:t>integrated </a:t>
            </a:r>
            <a:r>
              <a:rPr lang="en-US" altLang="en-US" sz="1000" dirty="0" smtClean="0">
                <a:solidFill>
                  <a:schemeClr val="bg2"/>
                </a:solidFill>
              </a:rPr>
              <a:t>management</a:t>
            </a:r>
            <a:r>
              <a:rPr lang="en-US" altLang="en-US" sz="1000" dirty="0">
                <a:solidFill>
                  <a:schemeClr val="bg2"/>
                </a:solidFill>
              </a:rPr>
              <a:t>.</a:t>
            </a:r>
          </a:p>
        </p:txBody>
      </p:sp>
      <p:sp>
        <p:nvSpPr>
          <p:cNvPr id="31" name="Rectangle 30"/>
          <p:cNvSpPr/>
          <p:nvPr/>
        </p:nvSpPr>
        <p:spPr>
          <a:xfrm>
            <a:off x="3380717" y="3454185"/>
            <a:ext cx="2224309" cy="1154162"/>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Modernize your heritage apps on cloud</a:t>
            </a:r>
          </a:p>
          <a:p>
            <a:pPr algn="just" defTabSz="571500" eaLnBrk="0" fontAlgn="base" hangingPunct="0">
              <a:spcBef>
                <a:spcPts val="600"/>
              </a:spcBef>
              <a:spcAft>
                <a:spcPct val="0"/>
              </a:spcAft>
            </a:pPr>
            <a:r>
              <a:rPr lang="en-US" altLang="en-US" sz="1000" dirty="0">
                <a:solidFill>
                  <a:schemeClr val="bg2"/>
                </a:solidFill>
              </a:rPr>
              <a:t>Move your apps as-is to the cloud or re-factor an app and use it in new development and application workload models.</a:t>
            </a:r>
          </a:p>
        </p:txBody>
      </p:sp>
      <p:sp>
        <p:nvSpPr>
          <p:cNvPr id="33" name="Rectangle 32"/>
          <p:cNvSpPr/>
          <p:nvPr/>
        </p:nvSpPr>
        <p:spPr>
          <a:xfrm>
            <a:off x="6366476" y="3449795"/>
            <a:ext cx="2278873" cy="1000274"/>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Open your data center to work with cloud services</a:t>
            </a:r>
            <a:endParaRPr lang="en-US" altLang="en-US" sz="1200" b="1" dirty="0">
              <a:solidFill>
                <a:schemeClr val="bg2"/>
              </a:solidFill>
              <a:hlinkClick r:id="rId10"/>
            </a:endParaRPr>
          </a:p>
          <a:p>
            <a:pPr algn="just" defTabSz="571500" eaLnBrk="0" fontAlgn="base" hangingPunct="0">
              <a:spcBef>
                <a:spcPts val="600"/>
              </a:spcBef>
              <a:spcAft>
                <a:spcPct val="0"/>
              </a:spcAft>
            </a:pPr>
            <a:r>
              <a:rPr lang="en-US" altLang="en-US" sz="1000" dirty="0">
                <a:solidFill>
                  <a:schemeClr val="bg2"/>
                </a:solidFill>
              </a:rPr>
              <a:t>Protect and leverage your in-house data and pull in external sources to fuel your apps.</a:t>
            </a:r>
          </a:p>
        </p:txBody>
      </p:sp>
    </p:spTree>
    <p:extLst>
      <p:ext uri="{BB962C8B-B14F-4D97-AF65-F5344CB8AC3E}">
        <p14:creationId xmlns:p14="http://schemas.microsoft.com/office/powerpoint/2010/main" val="507113241"/>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219"/>
          <p:cNvGrpSpPr/>
          <p:nvPr/>
        </p:nvGrpSpPr>
        <p:grpSpPr>
          <a:xfrm>
            <a:off x="4999411" y="2286576"/>
            <a:ext cx="703856" cy="1211034"/>
            <a:chOff x="2152857" y="2717101"/>
            <a:chExt cx="938474" cy="1614712"/>
          </a:xfrm>
        </p:grpSpPr>
        <p:sp>
          <p:nvSpPr>
            <p:cNvPr id="221" name="Rounded Rectangle 220"/>
            <p:cNvSpPr/>
            <p:nvPr/>
          </p:nvSpPr>
          <p:spPr bwMode="auto">
            <a:xfrm>
              <a:off x="2152857" y="2717101"/>
              <a:ext cx="938474" cy="1114093"/>
            </a:xfrm>
            <a:prstGeom prst="roundRect">
              <a:avLst>
                <a:gd name="adj" fmla="val 1073"/>
              </a:avLst>
            </a:prstGeom>
            <a:solidFill>
              <a:srgbClr val="E0EBF1"/>
            </a:solid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80" tIns="68580" rIns="68580" bIns="34290" numCol="1" rtlCol="0" anchor="t" anchorCtr="1" compatLnSpc="1">
              <a:prstTxWarp prst="textNoShape">
                <a:avLst/>
              </a:prstTxWarp>
            </a:bodyPr>
            <a:lstStyle/>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Enterprise </a:t>
              </a:r>
            </a:p>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application</a:t>
              </a:r>
            </a:p>
          </p:txBody>
        </p:sp>
        <p:sp>
          <p:nvSpPr>
            <p:cNvPr id="222" name="Rectangle 221"/>
            <p:cNvSpPr/>
            <p:nvPr/>
          </p:nvSpPr>
          <p:spPr bwMode="auto">
            <a:xfrm>
              <a:off x="2254074" y="3279099"/>
              <a:ext cx="734066" cy="141502"/>
            </a:xfrm>
            <a:prstGeom prst="rect">
              <a:avLst/>
            </a:prstGeom>
            <a:solidFill>
              <a:srgbClr val="F1FAF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23" name="Rectangle 222"/>
            <p:cNvSpPr/>
            <p:nvPr/>
          </p:nvSpPr>
          <p:spPr bwMode="auto">
            <a:xfrm>
              <a:off x="2254074" y="3460236"/>
              <a:ext cx="730365" cy="141502"/>
            </a:xfrm>
            <a:prstGeom prst="rect">
              <a:avLst/>
            </a:prstGeom>
            <a:solidFill>
              <a:srgbClr val="F9F4A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24" name="Rectangle 223"/>
            <p:cNvSpPr/>
            <p:nvPr/>
          </p:nvSpPr>
          <p:spPr bwMode="auto">
            <a:xfrm>
              <a:off x="2254074" y="3097962"/>
              <a:ext cx="734066" cy="141502"/>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cxnSp>
          <p:nvCxnSpPr>
            <p:cNvPr id="225" name="Straight Connector 224"/>
            <p:cNvCxnSpPr/>
            <p:nvPr/>
          </p:nvCxnSpPr>
          <p:spPr bwMode="auto">
            <a:xfrm flipH="1">
              <a:off x="2367291" y="3782875"/>
              <a:ext cx="251966"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22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546" y="3932663"/>
              <a:ext cx="357490" cy="399150"/>
            </a:xfrm>
            <a:prstGeom prst="rect">
              <a:avLst/>
            </a:prstGeom>
            <a:noFill/>
            <a:extLst>
              <a:ext uri="{909E8E84-426E-40DD-AFC4-6F175D3DCCD1}">
                <a14:hiddenFill xmlns:a14="http://schemas.microsoft.com/office/drawing/2010/main">
                  <a:solidFill>
                    <a:srgbClr val="FFFFFF"/>
                  </a:solidFill>
                </a14:hiddenFill>
              </a:ext>
            </a:extLst>
          </p:spPr>
        </p:pic>
        <p:sp>
          <p:nvSpPr>
            <p:cNvPr id="227" name="Rectangle 226"/>
            <p:cNvSpPr/>
            <p:nvPr/>
          </p:nvSpPr>
          <p:spPr bwMode="auto">
            <a:xfrm>
              <a:off x="2254074" y="3641373"/>
              <a:ext cx="730365" cy="141502"/>
            </a:xfrm>
            <a:prstGeom prst="rect">
              <a:avLst/>
            </a:prstGeom>
            <a:solidFill>
              <a:srgbClr val="DCF0DC"/>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pic>
          <p:nvPicPr>
            <p:cNvPr id="228"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49" y="3932663"/>
              <a:ext cx="357490" cy="399150"/>
            </a:xfrm>
            <a:prstGeom prst="rect">
              <a:avLst/>
            </a:prstGeom>
            <a:noFill/>
            <a:extLst>
              <a:ext uri="{909E8E84-426E-40DD-AFC4-6F175D3DCCD1}">
                <a14:hiddenFill xmlns:a14="http://schemas.microsoft.com/office/drawing/2010/main">
                  <a:solidFill>
                    <a:srgbClr val="FFFFFF"/>
                  </a:solidFill>
                </a14:hiddenFill>
              </a:ext>
            </a:extLst>
          </p:spPr>
        </p:pic>
        <p:cxnSp>
          <p:nvCxnSpPr>
            <p:cNvPr id="229" name="Straight Connector 228"/>
            <p:cNvCxnSpPr/>
            <p:nvPr/>
          </p:nvCxnSpPr>
          <p:spPr bwMode="auto">
            <a:xfrm flipH="1" flipV="1">
              <a:off x="2619257" y="3782875"/>
              <a:ext cx="213537"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4622" y="2638827"/>
            <a:ext cx="1534385" cy="1534385"/>
          </a:xfrm>
          <a:prstGeom prst="rect">
            <a:avLst/>
          </a:prstGeom>
          <a:ln>
            <a:noFill/>
          </a:ln>
          <a:effectLst>
            <a:outerShdw blurRad="292100" dist="139700" dir="2700000" algn="tl" rotWithShape="0">
              <a:srgbClr val="333333">
                <a:alpha val="65000"/>
              </a:srgbClr>
            </a:outerShdw>
          </a:effectLst>
        </p:spPr>
      </p:pic>
      <p:sp>
        <p:nvSpPr>
          <p:cNvPr id="141" name="Rectangle 140"/>
          <p:cNvSpPr/>
          <p:nvPr/>
        </p:nvSpPr>
        <p:spPr>
          <a:xfrm>
            <a:off x="530214" y="930315"/>
            <a:ext cx="835486" cy="253916"/>
          </a:xfrm>
          <a:prstGeom prst="rect">
            <a:avLst/>
          </a:prstGeom>
        </p:spPr>
        <p:txBody>
          <a:bodyPr wrap="none">
            <a:spAutoFit/>
          </a:bodyPr>
          <a:lstStyle/>
          <a:p>
            <a:pPr algn="ctr"/>
            <a:r>
              <a:rPr lang="en-US" sz="1050" b="1" dirty="0">
                <a:solidFill>
                  <a:srgbClr val="1D6FA9"/>
                </a:solidFill>
                <a:latin typeface="Helvetica Neue" charset="0"/>
                <a:ea typeface="Helvetica Neue" charset="0"/>
                <a:cs typeface="Helvetica Neue" charset="0"/>
              </a:rPr>
              <a:t>OPTIMIZE</a:t>
            </a:r>
          </a:p>
        </p:txBody>
      </p:sp>
      <p:sp>
        <p:nvSpPr>
          <p:cNvPr id="157" name="Rectangle 156"/>
          <p:cNvSpPr/>
          <p:nvPr/>
        </p:nvSpPr>
        <p:spPr>
          <a:xfrm>
            <a:off x="2717140" y="930315"/>
            <a:ext cx="1324402" cy="253916"/>
          </a:xfrm>
          <a:prstGeom prst="rect">
            <a:avLst/>
          </a:prstGeom>
        </p:spPr>
        <p:txBody>
          <a:bodyPr wrap="none">
            <a:spAutoFit/>
          </a:bodyPr>
          <a:lstStyle/>
          <a:p>
            <a:pPr algn="ctr"/>
            <a:r>
              <a:rPr lang="en-US" sz="1050" b="1" dirty="0">
                <a:solidFill>
                  <a:srgbClr val="36AFCE"/>
                </a:solidFill>
                <a:latin typeface="Helvetica Neue" charset="0"/>
                <a:ea typeface="Helvetica Neue" charset="0"/>
                <a:cs typeface="Helvetica Neue" charset="0"/>
              </a:rPr>
              <a:t>MOVE TO CLOUD</a:t>
            </a:r>
          </a:p>
        </p:txBody>
      </p:sp>
      <p:sp>
        <p:nvSpPr>
          <p:cNvPr id="160" name="Rectangle 159"/>
          <p:cNvSpPr/>
          <p:nvPr/>
        </p:nvSpPr>
        <p:spPr>
          <a:xfrm>
            <a:off x="5094527" y="930315"/>
            <a:ext cx="1199367" cy="253916"/>
          </a:xfrm>
          <a:prstGeom prst="rect">
            <a:avLst/>
          </a:prstGeom>
        </p:spPr>
        <p:txBody>
          <a:bodyPr wrap="none">
            <a:spAutoFit/>
          </a:bodyPr>
          <a:lstStyle/>
          <a:p>
            <a:pPr algn="ctr"/>
            <a:r>
              <a:rPr lang="en-US" sz="1050" b="1" dirty="0">
                <a:solidFill>
                  <a:srgbClr val="8BC145"/>
                </a:solidFill>
                <a:latin typeface="Helvetica Neue" charset="0"/>
                <a:ea typeface="Helvetica Neue" charset="0"/>
                <a:cs typeface="Helvetica Neue" charset="0"/>
              </a:rPr>
              <a:t>CONTAINERIZE</a:t>
            </a:r>
          </a:p>
        </p:txBody>
      </p:sp>
      <p:sp>
        <p:nvSpPr>
          <p:cNvPr id="161" name="Rectangle 160"/>
          <p:cNvSpPr/>
          <p:nvPr/>
        </p:nvSpPr>
        <p:spPr>
          <a:xfrm>
            <a:off x="7240395" y="930315"/>
            <a:ext cx="925253" cy="253916"/>
          </a:xfrm>
          <a:prstGeom prst="rect">
            <a:avLst/>
          </a:prstGeom>
        </p:spPr>
        <p:txBody>
          <a:bodyPr wrap="none">
            <a:spAutoFit/>
          </a:bodyPr>
          <a:lstStyle/>
          <a:p>
            <a:pPr algn="ctr"/>
            <a:r>
              <a:rPr lang="en-US" sz="1050" b="1" dirty="0">
                <a:solidFill>
                  <a:srgbClr val="1D9A78"/>
                </a:solidFill>
                <a:latin typeface="Helvetica Neue" charset="0"/>
                <a:ea typeface="Helvetica Neue" charset="0"/>
                <a:cs typeface="Helvetica Neue" charset="0"/>
              </a:rPr>
              <a:t>REFACTOR</a:t>
            </a:r>
          </a:p>
        </p:txBody>
      </p:sp>
      <p:sp>
        <p:nvSpPr>
          <p:cNvPr id="3" name="TextBox 2"/>
          <p:cNvSpPr txBox="1"/>
          <p:nvPr/>
        </p:nvSpPr>
        <p:spPr>
          <a:xfrm>
            <a:off x="98116" y="1262336"/>
            <a:ext cx="2147924" cy="646331"/>
          </a:xfrm>
          <a:prstGeom prst="rect">
            <a:avLst/>
          </a:prstGeom>
          <a:noFill/>
        </p:spPr>
        <p:txBody>
          <a:bodyPr wrap="square" rtlCol="0">
            <a:spAutoFit/>
          </a:bodyPr>
          <a:lstStyle/>
          <a:p>
            <a:r>
              <a:rPr lang="en-GB" sz="900" b="1" dirty="0">
                <a:solidFill>
                  <a:schemeClr val="bg2">
                    <a:lumMod val="95000"/>
                  </a:schemeClr>
                </a:solidFill>
                <a:latin typeface="Helvetica Neue" charset="0"/>
                <a:ea typeface="Helvetica Neue" charset="0"/>
                <a:cs typeface="Helvetica Neue" charset="0"/>
              </a:rPr>
              <a:t>Reduce cost</a:t>
            </a:r>
            <a:r>
              <a:rPr lang="en-GB" sz="900" dirty="0">
                <a:solidFill>
                  <a:schemeClr val="bg2">
                    <a:lumMod val="95000"/>
                  </a:schemeClr>
                </a:solidFill>
                <a:latin typeface="Helvetica Neue" charset="0"/>
                <a:ea typeface="Helvetica Neue" charset="0"/>
                <a:cs typeface="Helvetica Neue" charset="0"/>
              </a:rPr>
              <a:t> and improve performance by selecting the right license and deployment model for existing workloads</a:t>
            </a:r>
          </a:p>
        </p:txBody>
      </p:sp>
      <p:sp>
        <p:nvSpPr>
          <p:cNvPr id="162" name="TextBox 161"/>
          <p:cNvSpPr txBox="1"/>
          <p:nvPr/>
        </p:nvSpPr>
        <p:spPr>
          <a:xfrm>
            <a:off x="2253027" y="1262336"/>
            <a:ext cx="2299283" cy="646331"/>
          </a:xfrm>
          <a:prstGeom prst="rect">
            <a:avLst/>
          </a:prstGeom>
          <a:noFill/>
        </p:spPr>
        <p:txBody>
          <a:bodyPr wrap="square" rtlCol="0">
            <a:spAutoFit/>
          </a:bodyPr>
          <a:lstStyle/>
          <a:p>
            <a:r>
              <a:rPr lang="en-GB" sz="900" dirty="0">
                <a:solidFill>
                  <a:schemeClr val="bg2">
                    <a:lumMod val="95000"/>
                  </a:schemeClr>
                </a:solidFill>
                <a:latin typeface="Helvetica Neue" charset="0"/>
                <a:ea typeface="Helvetica Neue" charset="0"/>
                <a:cs typeface="Helvetica Neue" charset="0"/>
              </a:rPr>
              <a:t>Move workloads to the cloud to </a:t>
            </a:r>
            <a:r>
              <a:rPr lang="en-GB" sz="900" b="1" dirty="0">
                <a:solidFill>
                  <a:schemeClr val="bg2">
                    <a:lumMod val="95000"/>
                  </a:schemeClr>
                </a:solidFill>
                <a:latin typeface="Helvetica Neue" charset="0"/>
                <a:ea typeface="Helvetica Neue" charset="0"/>
                <a:cs typeface="Helvetica Neue" charset="0"/>
              </a:rPr>
              <a:t>benefit from Cloud economics, scale</a:t>
            </a:r>
            <a:r>
              <a:rPr lang="en-GB" sz="900" dirty="0">
                <a:solidFill>
                  <a:schemeClr val="bg2">
                    <a:lumMod val="95000"/>
                  </a:schemeClr>
                </a:solidFill>
                <a:latin typeface="Helvetica Neue" charset="0"/>
                <a:ea typeface="Helvetica Neue" charset="0"/>
                <a:cs typeface="Helvetica Neue" charset="0"/>
              </a:rPr>
              <a:t>, deployment automation, and improved development agility.  </a:t>
            </a:r>
          </a:p>
        </p:txBody>
      </p:sp>
      <p:sp>
        <p:nvSpPr>
          <p:cNvPr id="166" name="TextBox 165"/>
          <p:cNvSpPr txBox="1"/>
          <p:nvPr/>
        </p:nvSpPr>
        <p:spPr>
          <a:xfrm>
            <a:off x="4641378" y="1262337"/>
            <a:ext cx="2122167" cy="784830"/>
          </a:xfrm>
          <a:prstGeom prst="rect">
            <a:avLst/>
          </a:prstGeom>
          <a:noFill/>
        </p:spPr>
        <p:txBody>
          <a:bodyPr wrap="square" rtlCol="0">
            <a:spAutoFit/>
          </a:bodyPr>
          <a:lstStyle/>
          <a:p>
            <a:r>
              <a:rPr lang="en-GB" sz="900" dirty="0">
                <a:solidFill>
                  <a:schemeClr val="bg2">
                    <a:lumMod val="95000"/>
                  </a:schemeClr>
                </a:solidFill>
                <a:latin typeface="Helvetica Neue" charset="0"/>
                <a:ea typeface="Helvetica Neue" charset="0"/>
                <a:cs typeface="Helvetica Neue" charset="0"/>
              </a:rPr>
              <a:t>Developers are dramatically improving </a:t>
            </a:r>
            <a:r>
              <a:rPr lang="en-GB" sz="900" b="1" dirty="0">
                <a:solidFill>
                  <a:schemeClr val="bg2">
                    <a:lumMod val="95000"/>
                  </a:schemeClr>
                </a:solidFill>
                <a:latin typeface="Helvetica Neue" charset="0"/>
                <a:ea typeface="Helvetica Neue" charset="0"/>
                <a:cs typeface="Helvetica Neue" charset="0"/>
              </a:rPr>
              <a:t>agility</a:t>
            </a:r>
            <a:r>
              <a:rPr lang="en-GB" sz="900" dirty="0">
                <a:solidFill>
                  <a:schemeClr val="bg2">
                    <a:lumMod val="95000"/>
                  </a:schemeClr>
                </a:solidFill>
                <a:latin typeface="Helvetica Neue" charset="0"/>
                <a:ea typeface="Helvetica Neue" charset="0"/>
                <a:cs typeface="Helvetica Neue" charset="0"/>
              </a:rPr>
              <a:t> using containers to </a:t>
            </a:r>
            <a:r>
              <a:rPr lang="en-GB" sz="900" b="1" dirty="0">
                <a:solidFill>
                  <a:schemeClr val="bg2">
                    <a:lumMod val="95000"/>
                  </a:schemeClr>
                </a:solidFill>
                <a:latin typeface="Helvetica Neue" charset="0"/>
                <a:ea typeface="Helvetica Neue" charset="0"/>
                <a:cs typeface="Helvetica Neue" charset="0"/>
              </a:rPr>
              <a:t>continuously deliver</a:t>
            </a:r>
            <a:r>
              <a:rPr lang="en-GB" sz="900" dirty="0">
                <a:solidFill>
                  <a:schemeClr val="bg2">
                    <a:lumMod val="95000"/>
                  </a:schemeClr>
                </a:solidFill>
                <a:latin typeface="Helvetica Neue" charset="0"/>
                <a:ea typeface="Helvetica Neue" charset="0"/>
                <a:cs typeface="Helvetica Neue" charset="0"/>
              </a:rPr>
              <a:t>, leveraging extreme standardisation and </a:t>
            </a:r>
            <a:r>
              <a:rPr lang="en-GB" sz="900" b="1" dirty="0">
                <a:solidFill>
                  <a:schemeClr val="bg2">
                    <a:lumMod val="95000"/>
                  </a:schemeClr>
                </a:solidFill>
                <a:latin typeface="Helvetica Neue" charset="0"/>
                <a:ea typeface="Helvetica Neue" charset="0"/>
                <a:cs typeface="Helvetica Neue" charset="0"/>
              </a:rPr>
              <a:t>automation</a:t>
            </a:r>
            <a:r>
              <a:rPr lang="en-GB" sz="900" dirty="0">
                <a:solidFill>
                  <a:schemeClr val="bg2">
                    <a:lumMod val="95000"/>
                  </a:schemeClr>
                </a:solidFill>
                <a:latin typeface="Helvetica Neue" charset="0"/>
                <a:ea typeface="Helvetica Neue" charset="0"/>
                <a:cs typeface="Helvetica Neue" charset="0"/>
              </a:rPr>
              <a:t>.</a:t>
            </a:r>
          </a:p>
        </p:txBody>
      </p:sp>
      <p:sp>
        <p:nvSpPr>
          <p:cNvPr id="167" name="TextBox 166"/>
          <p:cNvSpPr txBox="1"/>
          <p:nvPr/>
        </p:nvSpPr>
        <p:spPr>
          <a:xfrm>
            <a:off x="6777510" y="1262336"/>
            <a:ext cx="2328391" cy="646331"/>
          </a:xfrm>
          <a:prstGeom prst="rect">
            <a:avLst/>
          </a:prstGeom>
          <a:noFill/>
        </p:spPr>
        <p:txBody>
          <a:bodyPr wrap="square" rtlCol="0">
            <a:spAutoFit/>
          </a:bodyPr>
          <a:lstStyle/>
          <a:p>
            <a:r>
              <a:rPr lang="en-GB" sz="900" dirty="0">
                <a:solidFill>
                  <a:schemeClr val="bg2">
                    <a:lumMod val="95000"/>
                  </a:schemeClr>
                </a:solidFill>
                <a:latin typeface="Helvetica Neue" charset="0"/>
                <a:ea typeface="Helvetica Neue" charset="0"/>
                <a:cs typeface="Helvetica Neue" charset="0"/>
              </a:rPr>
              <a:t>Applications are being refactored to cloud native architectures to encompass APIs, micro-services and cognitive capability for </a:t>
            </a:r>
            <a:r>
              <a:rPr lang="en-GB" sz="900" b="1" dirty="0">
                <a:solidFill>
                  <a:schemeClr val="bg2">
                    <a:lumMod val="95000"/>
                  </a:schemeClr>
                </a:solidFill>
                <a:latin typeface="Helvetica Neue" charset="0"/>
                <a:ea typeface="Helvetica Neue" charset="0"/>
                <a:cs typeface="Helvetica Neue" charset="0"/>
              </a:rPr>
              <a:t>innovation and disruption.</a:t>
            </a:r>
          </a:p>
        </p:txBody>
      </p:sp>
      <p:grpSp>
        <p:nvGrpSpPr>
          <p:cNvPr id="123" name="Group 122"/>
          <p:cNvGrpSpPr/>
          <p:nvPr/>
        </p:nvGrpSpPr>
        <p:grpSpPr>
          <a:xfrm>
            <a:off x="331699" y="2288493"/>
            <a:ext cx="703856" cy="1211034"/>
            <a:chOff x="2152857" y="2717101"/>
            <a:chExt cx="938474" cy="1614712"/>
          </a:xfrm>
        </p:grpSpPr>
        <p:sp>
          <p:nvSpPr>
            <p:cNvPr id="169" name="Rounded Rectangle 168"/>
            <p:cNvSpPr/>
            <p:nvPr/>
          </p:nvSpPr>
          <p:spPr bwMode="auto">
            <a:xfrm>
              <a:off x="2152857" y="2717101"/>
              <a:ext cx="938474" cy="1114093"/>
            </a:xfrm>
            <a:prstGeom prst="roundRect">
              <a:avLst>
                <a:gd name="adj" fmla="val 1073"/>
              </a:avLst>
            </a:prstGeom>
            <a:solidFill>
              <a:srgbClr val="E0EBF1"/>
            </a:solid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80" tIns="68580" rIns="68580" bIns="34290" numCol="1" rtlCol="0" anchor="t" anchorCtr="1" compatLnSpc="1">
              <a:prstTxWarp prst="textNoShape">
                <a:avLst/>
              </a:prstTxWarp>
            </a:bodyPr>
            <a:lstStyle/>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Enterprise </a:t>
              </a:r>
            </a:p>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application</a:t>
              </a:r>
            </a:p>
          </p:txBody>
        </p:sp>
        <p:sp>
          <p:nvSpPr>
            <p:cNvPr id="170" name="Rectangle 169"/>
            <p:cNvSpPr/>
            <p:nvPr/>
          </p:nvSpPr>
          <p:spPr bwMode="auto">
            <a:xfrm>
              <a:off x="2254074" y="3279099"/>
              <a:ext cx="734066" cy="141502"/>
            </a:xfrm>
            <a:prstGeom prst="rect">
              <a:avLst/>
            </a:prstGeom>
            <a:solidFill>
              <a:srgbClr val="F1FAF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171" name="Rectangle 170"/>
            <p:cNvSpPr/>
            <p:nvPr/>
          </p:nvSpPr>
          <p:spPr bwMode="auto">
            <a:xfrm>
              <a:off x="2254074" y="3460236"/>
              <a:ext cx="730365" cy="141502"/>
            </a:xfrm>
            <a:prstGeom prst="rect">
              <a:avLst/>
            </a:prstGeom>
            <a:solidFill>
              <a:srgbClr val="F9F4A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172" name="Rectangle 171"/>
            <p:cNvSpPr/>
            <p:nvPr/>
          </p:nvSpPr>
          <p:spPr bwMode="auto">
            <a:xfrm>
              <a:off x="2254074" y="3097962"/>
              <a:ext cx="734066" cy="141502"/>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cxnSp>
          <p:nvCxnSpPr>
            <p:cNvPr id="173" name="Straight Connector 172"/>
            <p:cNvCxnSpPr>
              <a:stCxn id="175" idx="2"/>
              <a:endCxn id="174" idx="0"/>
            </p:cNvCxnSpPr>
            <p:nvPr/>
          </p:nvCxnSpPr>
          <p:spPr bwMode="auto">
            <a:xfrm flipH="1">
              <a:off x="2367291" y="3782875"/>
              <a:ext cx="251966"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74"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546" y="3932663"/>
              <a:ext cx="357490" cy="399150"/>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p:cNvSpPr/>
            <p:nvPr/>
          </p:nvSpPr>
          <p:spPr bwMode="auto">
            <a:xfrm>
              <a:off x="2254074" y="3641373"/>
              <a:ext cx="730365" cy="141502"/>
            </a:xfrm>
            <a:prstGeom prst="rect">
              <a:avLst/>
            </a:prstGeom>
            <a:solidFill>
              <a:srgbClr val="DCF0DC"/>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pic>
          <p:nvPicPr>
            <p:cNvPr id="18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49" y="3932663"/>
              <a:ext cx="357490" cy="399150"/>
            </a:xfrm>
            <a:prstGeom prst="rect">
              <a:avLst/>
            </a:prstGeom>
            <a:noFill/>
            <a:extLst>
              <a:ext uri="{909E8E84-426E-40DD-AFC4-6F175D3DCCD1}">
                <a14:hiddenFill xmlns:a14="http://schemas.microsoft.com/office/drawing/2010/main">
                  <a:solidFill>
                    <a:srgbClr val="FFFFFF"/>
                  </a:solidFill>
                </a14:hiddenFill>
              </a:ext>
            </a:extLst>
          </p:spPr>
        </p:pic>
        <p:cxnSp>
          <p:nvCxnSpPr>
            <p:cNvPr id="187" name="Straight Connector 186"/>
            <p:cNvCxnSpPr>
              <a:stCxn id="186" idx="0"/>
              <a:endCxn id="175" idx="2"/>
            </p:cNvCxnSpPr>
            <p:nvPr/>
          </p:nvCxnSpPr>
          <p:spPr bwMode="auto">
            <a:xfrm flipH="1" flipV="1">
              <a:off x="2619257" y="3782875"/>
              <a:ext cx="213537"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grpSp>
        <p:nvGrpSpPr>
          <p:cNvPr id="188" name="Group 187"/>
          <p:cNvGrpSpPr/>
          <p:nvPr/>
        </p:nvGrpSpPr>
        <p:grpSpPr>
          <a:xfrm>
            <a:off x="1179188" y="2288493"/>
            <a:ext cx="703856" cy="1211034"/>
            <a:chOff x="2152857" y="2717101"/>
            <a:chExt cx="938474" cy="1614712"/>
          </a:xfrm>
        </p:grpSpPr>
        <p:sp>
          <p:nvSpPr>
            <p:cNvPr id="189" name="Rounded Rectangle 188"/>
            <p:cNvSpPr/>
            <p:nvPr/>
          </p:nvSpPr>
          <p:spPr bwMode="auto">
            <a:xfrm>
              <a:off x="2152857" y="2717101"/>
              <a:ext cx="938474" cy="1114093"/>
            </a:xfrm>
            <a:prstGeom prst="roundRect">
              <a:avLst>
                <a:gd name="adj" fmla="val 1073"/>
              </a:avLst>
            </a:prstGeom>
            <a:solidFill>
              <a:srgbClr val="E0EBF1"/>
            </a:solid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80" tIns="68580" rIns="68580" bIns="34290" numCol="1" rtlCol="0" anchor="t" anchorCtr="1" compatLnSpc="1">
              <a:prstTxWarp prst="textNoShape">
                <a:avLst/>
              </a:prstTxWarp>
            </a:bodyPr>
            <a:lstStyle/>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Enterprise </a:t>
              </a:r>
            </a:p>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application</a:t>
              </a:r>
            </a:p>
          </p:txBody>
        </p:sp>
        <p:sp>
          <p:nvSpPr>
            <p:cNvPr id="190" name="Rectangle 189"/>
            <p:cNvSpPr/>
            <p:nvPr/>
          </p:nvSpPr>
          <p:spPr bwMode="auto">
            <a:xfrm>
              <a:off x="2254074" y="3279099"/>
              <a:ext cx="734066" cy="141502"/>
            </a:xfrm>
            <a:prstGeom prst="rect">
              <a:avLst/>
            </a:prstGeom>
            <a:solidFill>
              <a:srgbClr val="F1FAF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191" name="Rectangle 190"/>
            <p:cNvSpPr/>
            <p:nvPr/>
          </p:nvSpPr>
          <p:spPr bwMode="auto">
            <a:xfrm>
              <a:off x="2254074" y="3460236"/>
              <a:ext cx="730365" cy="141502"/>
            </a:xfrm>
            <a:prstGeom prst="rect">
              <a:avLst/>
            </a:prstGeom>
            <a:solidFill>
              <a:srgbClr val="F9F4A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192" name="Rectangle 191"/>
            <p:cNvSpPr/>
            <p:nvPr/>
          </p:nvSpPr>
          <p:spPr bwMode="auto">
            <a:xfrm>
              <a:off x="2254074" y="3097962"/>
              <a:ext cx="734066" cy="141502"/>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cxnSp>
          <p:nvCxnSpPr>
            <p:cNvPr id="193" name="Straight Connector 192"/>
            <p:cNvCxnSpPr/>
            <p:nvPr/>
          </p:nvCxnSpPr>
          <p:spPr bwMode="auto">
            <a:xfrm flipH="1">
              <a:off x="2367291" y="3782875"/>
              <a:ext cx="251966"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94"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546" y="3932663"/>
              <a:ext cx="357490" cy="399150"/>
            </a:xfrm>
            <a:prstGeom prst="rect">
              <a:avLst/>
            </a:prstGeom>
            <a:noFill/>
            <a:extLst>
              <a:ext uri="{909E8E84-426E-40DD-AFC4-6F175D3DCCD1}">
                <a14:hiddenFill xmlns:a14="http://schemas.microsoft.com/office/drawing/2010/main">
                  <a:solidFill>
                    <a:srgbClr val="FFFFFF"/>
                  </a:solidFill>
                </a14:hiddenFill>
              </a:ext>
            </a:extLst>
          </p:spPr>
        </p:pic>
        <p:sp>
          <p:nvSpPr>
            <p:cNvPr id="195" name="Rectangle 194"/>
            <p:cNvSpPr/>
            <p:nvPr/>
          </p:nvSpPr>
          <p:spPr bwMode="auto">
            <a:xfrm>
              <a:off x="2254074" y="3641373"/>
              <a:ext cx="730365" cy="141502"/>
            </a:xfrm>
            <a:prstGeom prst="rect">
              <a:avLst/>
            </a:prstGeom>
            <a:solidFill>
              <a:srgbClr val="DCF0DC"/>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pic>
          <p:nvPicPr>
            <p:cNvPr id="19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49" y="3932663"/>
              <a:ext cx="357490" cy="399150"/>
            </a:xfrm>
            <a:prstGeom prst="rect">
              <a:avLst/>
            </a:prstGeom>
            <a:noFill/>
            <a:extLst>
              <a:ext uri="{909E8E84-426E-40DD-AFC4-6F175D3DCCD1}">
                <a14:hiddenFill xmlns:a14="http://schemas.microsoft.com/office/drawing/2010/main">
                  <a:solidFill>
                    <a:srgbClr val="FFFFFF"/>
                  </a:solidFill>
                </a14:hiddenFill>
              </a:ext>
            </a:extLst>
          </p:spPr>
        </p:pic>
        <p:cxnSp>
          <p:nvCxnSpPr>
            <p:cNvPr id="197" name="Straight Connector 196"/>
            <p:cNvCxnSpPr/>
            <p:nvPr/>
          </p:nvCxnSpPr>
          <p:spPr bwMode="auto">
            <a:xfrm flipH="1" flipV="1">
              <a:off x="2619257" y="3782875"/>
              <a:ext cx="213537"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pic>
        <p:nvPicPr>
          <p:cNvPr id="198" name="Picture 19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8233" y="2845845"/>
            <a:ext cx="938850" cy="733717"/>
          </a:xfrm>
          <a:prstGeom prst="rect">
            <a:avLst/>
          </a:prstGeom>
          <a:ln>
            <a:noFill/>
          </a:ln>
          <a:effectLst>
            <a:outerShdw blurRad="292100" dist="139700" dir="2700000" algn="tl" rotWithShape="0">
              <a:srgbClr val="333333">
                <a:alpha val="65000"/>
              </a:srgbClr>
            </a:outerShdw>
          </a:effectLst>
        </p:spPr>
      </p:pic>
      <p:grpSp>
        <p:nvGrpSpPr>
          <p:cNvPr id="200" name="Group 199"/>
          <p:cNvGrpSpPr/>
          <p:nvPr/>
        </p:nvGrpSpPr>
        <p:grpSpPr>
          <a:xfrm>
            <a:off x="2654613" y="2286576"/>
            <a:ext cx="703856" cy="1211034"/>
            <a:chOff x="2152857" y="2717101"/>
            <a:chExt cx="938474" cy="1614712"/>
          </a:xfrm>
        </p:grpSpPr>
        <p:sp>
          <p:nvSpPr>
            <p:cNvPr id="201" name="Rounded Rectangle 200"/>
            <p:cNvSpPr/>
            <p:nvPr/>
          </p:nvSpPr>
          <p:spPr bwMode="auto">
            <a:xfrm>
              <a:off x="2152857" y="2717101"/>
              <a:ext cx="938474" cy="1114093"/>
            </a:xfrm>
            <a:prstGeom prst="roundRect">
              <a:avLst>
                <a:gd name="adj" fmla="val 1073"/>
              </a:avLst>
            </a:prstGeom>
            <a:solidFill>
              <a:srgbClr val="E0EBF1"/>
            </a:solid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80" tIns="68580" rIns="68580" bIns="34290" numCol="1" rtlCol="0" anchor="t" anchorCtr="1" compatLnSpc="1">
              <a:prstTxWarp prst="textNoShape">
                <a:avLst/>
              </a:prstTxWarp>
            </a:bodyPr>
            <a:lstStyle/>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Enterprise</a:t>
              </a:r>
            </a:p>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application</a:t>
              </a:r>
            </a:p>
          </p:txBody>
        </p:sp>
        <p:sp>
          <p:nvSpPr>
            <p:cNvPr id="202" name="Rectangle 201"/>
            <p:cNvSpPr/>
            <p:nvPr/>
          </p:nvSpPr>
          <p:spPr bwMode="auto">
            <a:xfrm>
              <a:off x="2254074" y="3279099"/>
              <a:ext cx="734066" cy="141502"/>
            </a:xfrm>
            <a:prstGeom prst="rect">
              <a:avLst/>
            </a:prstGeom>
            <a:solidFill>
              <a:srgbClr val="F1FAF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03" name="Rectangle 202"/>
            <p:cNvSpPr/>
            <p:nvPr/>
          </p:nvSpPr>
          <p:spPr bwMode="auto">
            <a:xfrm>
              <a:off x="2254074" y="3460236"/>
              <a:ext cx="730365" cy="141502"/>
            </a:xfrm>
            <a:prstGeom prst="rect">
              <a:avLst/>
            </a:prstGeom>
            <a:solidFill>
              <a:srgbClr val="F9F4A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04" name="Rectangle 203"/>
            <p:cNvSpPr/>
            <p:nvPr/>
          </p:nvSpPr>
          <p:spPr bwMode="auto">
            <a:xfrm>
              <a:off x="2254074" y="3097962"/>
              <a:ext cx="734066" cy="141502"/>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cxnSp>
          <p:nvCxnSpPr>
            <p:cNvPr id="205" name="Straight Connector 204"/>
            <p:cNvCxnSpPr/>
            <p:nvPr/>
          </p:nvCxnSpPr>
          <p:spPr bwMode="auto">
            <a:xfrm flipH="1">
              <a:off x="2367291" y="3782875"/>
              <a:ext cx="251966"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20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546" y="3932663"/>
              <a:ext cx="357490" cy="399150"/>
            </a:xfrm>
            <a:prstGeom prst="rect">
              <a:avLst/>
            </a:prstGeom>
            <a:noFill/>
            <a:extLst>
              <a:ext uri="{909E8E84-426E-40DD-AFC4-6F175D3DCCD1}">
                <a14:hiddenFill xmlns:a14="http://schemas.microsoft.com/office/drawing/2010/main">
                  <a:solidFill>
                    <a:srgbClr val="FFFFFF"/>
                  </a:solidFill>
                </a14:hiddenFill>
              </a:ext>
            </a:extLst>
          </p:spPr>
        </p:pic>
        <p:sp>
          <p:nvSpPr>
            <p:cNvPr id="207" name="Rectangle 206"/>
            <p:cNvSpPr/>
            <p:nvPr/>
          </p:nvSpPr>
          <p:spPr bwMode="auto">
            <a:xfrm>
              <a:off x="2254074" y="3641373"/>
              <a:ext cx="730365" cy="141502"/>
            </a:xfrm>
            <a:prstGeom prst="rect">
              <a:avLst/>
            </a:prstGeom>
            <a:solidFill>
              <a:srgbClr val="DCF0DC"/>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pic>
          <p:nvPicPr>
            <p:cNvPr id="208"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49" y="3932663"/>
              <a:ext cx="357490" cy="399150"/>
            </a:xfrm>
            <a:prstGeom prst="rect">
              <a:avLst/>
            </a:prstGeom>
            <a:noFill/>
            <a:extLst>
              <a:ext uri="{909E8E84-426E-40DD-AFC4-6F175D3DCCD1}">
                <a14:hiddenFill xmlns:a14="http://schemas.microsoft.com/office/drawing/2010/main">
                  <a:solidFill>
                    <a:srgbClr val="FFFFFF"/>
                  </a:solidFill>
                </a14:hiddenFill>
              </a:ext>
            </a:extLst>
          </p:spPr>
        </p:pic>
        <p:cxnSp>
          <p:nvCxnSpPr>
            <p:cNvPr id="209" name="Straight Connector 208"/>
            <p:cNvCxnSpPr/>
            <p:nvPr/>
          </p:nvCxnSpPr>
          <p:spPr bwMode="auto">
            <a:xfrm flipH="1" flipV="1">
              <a:off x="2619257" y="3782875"/>
              <a:ext cx="213537"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pic>
        <p:nvPicPr>
          <p:cNvPr id="199" name="Picture 29" descr="C:\Users\IBM_ADMIN\AppData\Local\Microsoft\Windows\Temporary Internet Files\Content.IE5\FHJ7I43H\MC900441809[1].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324536" y="2490823"/>
            <a:ext cx="1846522" cy="18492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0" name="Group 209"/>
          <p:cNvGrpSpPr/>
          <p:nvPr/>
        </p:nvGrpSpPr>
        <p:grpSpPr>
          <a:xfrm>
            <a:off x="3503086" y="2286576"/>
            <a:ext cx="703856" cy="1211034"/>
            <a:chOff x="2152857" y="2717101"/>
            <a:chExt cx="938474" cy="1614712"/>
          </a:xfrm>
        </p:grpSpPr>
        <p:sp>
          <p:nvSpPr>
            <p:cNvPr id="211" name="Rounded Rectangle 210"/>
            <p:cNvSpPr/>
            <p:nvPr/>
          </p:nvSpPr>
          <p:spPr bwMode="auto">
            <a:xfrm>
              <a:off x="2152857" y="2717101"/>
              <a:ext cx="938474" cy="1114093"/>
            </a:xfrm>
            <a:prstGeom prst="roundRect">
              <a:avLst>
                <a:gd name="adj" fmla="val 1073"/>
              </a:avLst>
            </a:prstGeom>
            <a:solidFill>
              <a:srgbClr val="E0EBF1"/>
            </a:solid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80" tIns="68580" rIns="68580" bIns="34290" numCol="1" rtlCol="0" anchor="t" anchorCtr="1" compatLnSpc="1">
              <a:prstTxWarp prst="textNoShape">
                <a:avLst/>
              </a:prstTxWarp>
            </a:bodyPr>
            <a:lstStyle/>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Enterprise </a:t>
              </a:r>
            </a:p>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application</a:t>
              </a:r>
            </a:p>
          </p:txBody>
        </p:sp>
        <p:sp>
          <p:nvSpPr>
            <p:cNvPr id="212" name="Rectangle 211"/>
            <p:cNvSpPr/>
            <p:nvPr/>
          </p:nvSpPr>
          <p:spPr bwMode="auto">
            <a:xfrm>
              <a:off x="2254074" y="3279099"/>
              <a:ext cx="734066" cy="141502"/>
            </a:xfrm>
            <a:prstGeom prst="rect">
              <a:avLst/>
            </a:prstGeom>
            <a:solidFill>
              <a:srgbClr val="F1FAF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13" name="Rectangle 212"/>
            <p:cNvSpPr/>
            <p:nvPr/>
          </p:nvSpPr>
          <p:spPr bwMode="auto">
            <a:xfrm>
              <a:off x="2254074" y="3460236"/>
              <a:ext cx="730365" cy="141502"/>
            </a:xfrm>
            <a:prstGeom prst="rect">
              <a:avLst/>
            </a:prstGeom>
            <a:solidFill>
              <a:srgbClr val="F9F4A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14" name="Rectangle 213"/>
            <p:cNvSpPr/>
            <p:nvPr/>
          </p:nvSpPr>
          <p:spPr bwMode="auto">
            <a:xfrm>
              <a:off x="2254074" y="3097962"/>
              <a:ext cx="734066" cy="141502"/>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cxnSp>
          <p:nvCxnSpPr>
            <p:cNvPr id="215" name="Straight Connector 214"/>
            <p:cNvCxnSpPr/>
            <p:nvPr/>
          </p:nvCxnSpPr>
          <p:spPr bwMode="auto">
            <a:xfrm flipH="1">
              <a:off x="2367291" y="3782875"/>
              <a:ext cx="251966"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21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546" y="3932663"/>
              <a:ext cx="357490" cy="399150"/>
            </a:xfrm>
            <a:prstGeom prst="rect">
              <a:avLst/>
            </a:prstGeom>
            <a:noFill/>
            <a:extLst>
              <a:ext uri="{909E8E84-426E-40DD-AFC4-6F175D3DCCD1}">
                <a14:hiddenFill xmlns:a14="http://schemas.microsoft.com/office/drawing/2010/main">
                  <a:solidFill>
                    <a:srgbClr val="FFFFFF"/>
                  </a:solidFill>
                </a14:hiddenFill>
              </a:ext>
            </a:extLst>
          </p:spPr>
        </p:pic>
        <p:sp>
          <p:nvSpPr>
            <p:cNvPr id="217" name="Rectangle 216"/>
            <p:cNvSpPr/>
            <p:nvPr/>
          </p:nvSpPr>
          <p:spPr bwMode="auto">
            <a:xfrm>
              <a:off x="2254074" y="3641373"/>
              <a:ext cx="730365" cy="141502"/>
            </a:xfrm>
            <a:prstGeom prst="rect">
              <a:avLst/>
            </a:prstGeom>
            <a:solidFill>
              <a:srgbClr val="DCF0DC"/>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pic>
          <p:nvPicPr>
            <p:cNvPr id="218"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49" y="3932663"/>
              <a:ext cx="357490" cy="399150"/>
            </a:xfrm>
            <a:prstGeom prst="rect">
              <a:avLst/>
            </a:prstGeom>
            <a:noFill/>
            <a:extLst>
              <a:ext uri="{909E8E84-426E-40DD-AFC4-6F175D3DCCD1}">
                <a14:hiddenFill xmlns:a14="http://schemas.microsoft.com/office/drawing/2010/main">
                  <a:solidFill>
                    <a:srgbClr val="FFFFFF"/>
                  </a:solidFill>
                </a14:hiddenFill>
              </a:ext>
            </a:extLst>
          </p:spPr>
        </p:pic>
        <p:cxnSp>
          <p:nvCxnSpPr>
            <p:cNvPr id="219" name="Straight Connector 218"/>
            <p:cNvCxnSpPr/>
            <p:nvPr/>
          </p:nvCxnSpPr>
          <p:spPr bwMode="auto">
            <a:xfrm flipH="1" flipV="1">
              <a:off x="2619257" y="3782875"/>
              <a:ext cx="213537"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pic>
        <p:nvPicPr>
          <p:cNvPr id="240" name="Picture 3" descr="C:\!!!!Clip_art\!!!Large_Emf_collection\Building_block_Medium_yellow_145pc.em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8711" y="2514817"/>
            <a:ext cx="523748" cy="306719"/>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40" descr="C:\!!!!Clip_art\!!!Large_Emf_collection\Building_block_Large_145pc.e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9797" y="2594158"/>
            <a:ext cx="523748" cy="30671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41"/>
          <p:cNvSpPr txBox="1"/>
          <p:nvPr/>
        </p:nvSpPr>
        <p:spPr>
          <a:xfrm>
            <a:off x="5876477" y="2665975"/>
            <a:ext cx="290464" cy="161583"/>
          </a:xfrm>
          <a:prstGeom prst="rect">
            <a:avLst/>
          </a:prstGeom>
          <a:noFill/>
        </p:spPr>
        <p:txBody>
          <a:bodyPr wrap="none" rtlCol="0">
            <a:spAutoFit/>
          </a:bodyPr>
          <a:lstStyle/>
          <a:p>
            <a:r>
              <a:rPr lang="en-GB" sz="450" dirty="0">
                <a:solidFill>
                  <a:prstClr val="black"/>
                </a:solidFill>
                <a:latin typeface="Helvetica Neue" charset="0"/>
                <a:ea typeface="Helvetica Neue" charset="0"/>
                <a:cs typeface="Helvetica Neue" charset="0"/>
              </a:rPr>
              <a:t>EJB</a:t>
            </a:r>
          </a:p>
        </p:txBody>
      </p:sp>
      <p:sp>
        <p:nvSpPr>
          <p:cNvPr id="243" name="TextBox 242"/>
          <p:cNvSpPr txBox="1"/>
          <p:nvPr/>
        </p:nvSpPr>
        <p:spPr>
          <a:xfrm>
            <a:off x="6297563" y="2750005"/>
            <a:ext cx="360996" cy="161583"/>
          </a:xfrm>
          <a:prstGeom prst="rect">
            <a:avLst/>
          </a:prstGeom>
          <a:noFill/>
        </p:spPr>
        <p:txBody>
          <a:bodyPr wrap="none" rtlCol="0">
            <a:spAutoFit/>
          </a:bodyPr>
          <a:lstStyle/>
          <a:p>
            <a:r>
              <a:rPr lang="en-GB" sz="450" dirty="0">
                <a:solidFill>
                  <a:prstClr val="black"/>
                </a:solidFill>
                <a:latin typeface="Helvetica Neue" charset="0"/>
                <a:ea typeface="Helvetica Neue" charset="0"/>
                <a:cs typeface="Helvetica Neue" charset="0"/>
              </a:rPr>
              <a:t>Servlet</a:t>
            </a:r>
          </a:p>
        </p:txBody>
      </p:sp>
      <p:pic>
        <p:nvPicPr>
          <p:cNvPr id="244"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296" y="2922943"/>
            <a:ext cx="268118" cy="299363"/>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620" y="2950054"/>
            <a:ext cx="268118" cy="299363"/>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9" descr="C:\Users\IBM_ADMIN\AppData\Local\Microsoft\Windows\Temporary Internet Files\Content.IE5\FHJ7I43H\MC900441809[1].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84994" y="2473497"/>
            <a:ext cx="1846522" cy="18492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5" name="Group 124"/>
          <p:cNvGrpSpPr/>
          <p:nvPr/>
        </p:nvGrpSpPr>
        <p:grpSpPr>
          <a:xfrm>
            <a:off x="7590037" y="2290139"/>
            <a:ext cx="951782" cy="1122676"/>
            <a:chOff x="9908016" y="2265804"/>
            <a:chExt cx="1269042" cy="1496901"/>
          </a:xfrm>
        </p:grpSpPr>
        <p:pic>
          <p:nvPicPr>
            <p:cNvPr id="234" name="Picture 5" descr="C:\!!!!Clip_art\!!!Large_Emf_collection\Building_block_Medium_Green_145pc.em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47107" y="2265804"/>
              <a:ext cx="698330" cy="408959"/>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C:\!!!!Clip_art\!!!Large_Emf_collection\Building_block_Medium_Red_145pc.em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52126" y="2470284"/>
              <a:ext cx="698330" cy="408959"/>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3" descr="C:\!!!!Clip_art\!!!Large_Emf_collection\Building_block_Medium_yellow_145pc.em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7279" y="2638260"/>
              <a:ext cx="698330" cy="408959"/>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30" descr="C:\!!!!Clip_art\!!!Large_Emf_collection\Building_block_Large_145pc.e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8728" y="2744047"/>
              <a:ext cx="698330" cy="408959"/>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p:cNvSpPr txBox="1"/>
            <p:nvPr/>
          </p:nvSpPr>
          <p:spPr>
            <a:xfrm>
              <a:off x="9994300" y="2839804"/>
              <a:ext cx="541173" cy="215444"/>
            </a:xfrm>
            <a:prstGeom prst="rect">
              <a:avLst/>
            </a:prstGeom>
            <a:noFill/>
          </p:spPr>
          <p:txBody>
            <a:bodyPr wrap="none" rtlCol="0">
              <a:spAutoFit/>
            </a:bodyPr>
            <a:lstStyle/>
            <a:p>
              <a:r>
                <a:rPr lang="en-GB" sz="450">
                  <a:solidFill>
                    <a:prstClr val="black"/>
                  </a:solidFill>
                  <a:latin typeface="Helvetica Neue" charset="0"/>
                  <a:ea typeface="Helvetica Neue" charset="0"/>
                  <a:cs typeface="Helvetica Neue" charset="0"/>
                </a:rPr>
                <a:t>µService</a:t>
              </a:r>
            </a:p>
          </p:txBody>
        </p:sp>
        <p:sp>
          <p:nvSpPr>
            <p:cNvPr id="235" name="TextBox 234"/>
            <p:cNvSpPr txBox="1"/>
            <p:nvPr/>
          </p:nvSpPr>
          <p:spPr>
            <a:xfrm>
              <a:off x="10555749" y="2951843"/>
              <a:ext cx="541173" cy="215444"/>
            </a:xfrm>
            <a:prstGeom prst="rect">
              <a:avLst/>
            </a:prstGeom>
            <a:noFill/>
          </p:spPr>
          <p:txBody>
            <a:bodyPr wrap="none" rtlCol="0">
              <a:spAutoFit/>
            </a:bodyPr>
            <a:lstStyle/>
            <a:p>
              <a:r>
                <a:rPr lang="en-GB" sz="450">
                  <a:solidFill>
                    <a:prstClr val="black"/>
                  </a:solidFill>
                  <a:latin typeface="Helvetica Neue" charset="0"/>
                  <a:ea typeface="Helvetica Neue" charset="0"/>
                  <a:cs typeface="Helvetica Neue" charset="0"/>
                </a:rPr>
                <a:t>µService</a:t>
              </a:r>
            </a:p>
          </p:txBody>
        </p:sp>
        <p:pic>
          <p:nvPicPr>
            <p:cNvPr id="23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8016" y="3327407"/>
              <a:ext cx="357490" cy="39915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5505" y="3235561"/>
              <a:ext cx="357490" cy="399150"/>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781" y="3363555"/>
              <a:ext cx="357490" cy="39915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8149" y="3230418"/>
              <a:ext cx="357490" cy="399150"/>
            </a:xfrm>
            <a:prstGeom prst="rect">
              <a:avLst/>
            </a:prstGeom>
            <a:noFill/>
            <a:extLst>
              <a:ext uri="{909E8E84-426E-40DD-AFC4-6F175D3DCCD1}">
                <a14:hiddenFill xmlns:a14="http://schemas.microsoft.com/office/drawing/2010/main">
                  <a:solidFill>
                    <a:srgbClr val="FFFFFF"/>
                  </a:solidFill>
                </a14:hiddenFill>
              </a:ext>
            </a:extLst>
          </p:spPr>
        </p:pic>
      </p:grpSp>
      <p:sp>
        <p:nvSpPr>
          <p:cNvPr id="126" name="Oval 125"/>
          <p:cNvSpPr>
            <a:spLocks noChangeAspect="1"/>
          </p:cNvSpPr>
          <p:nvPr/>
        </p:nvSpPr>
        <p:spPr>
          <a:xfrm>
            <a:off x="188061" y="924831"/>
            <a:ext cx="270000" cy="261757"/>
          </a:xfrm>
          <a:prstGeom prst="ellipse">
            <a:avLst/>
          </a:prstGeom>
        </p:spPr>
        <p:style>
          <a:lnRef idx="0">
            <a:schemeClr val="accent4"/>
          </a:lnRef>
          <a:fillRef idx="3">
            <a:schemeClr val="accent4"/>
          </a:fillRef>
          <a:effectRef idx="3">
            <a:schemeClr val="accent4"/>
          </a:effectRef>
          <a:fontRef idx="minor">
            <a:schemeClr val="lt1"/>
          </a:fontRef>
        </p:style>
        <p:txBody>
          <a:bodyPr lIns="0" tIns="0" rIns="0" bIns="0" rtlCol="0" anchor="ctr"/>
          <a:lstStyle/>
          <a:p>
            <a:pPr algn="ctr"/>
            <a:r>
              <a:rPr lang="en-GB" sz="1200" b="1" dirty="0">
                <a:solidFill>
                  <a:prstClr val="white"/>
                </a:solidFill>
                <a:latin typeface="Helvetica Neue" charset="0"/>
                <a:ea typeface="Helvetica Neue" charset="0"/>
                <a:cs typeface="Helvetica Neue" charset="0"/>
              </a:rPr>
              <a:t>1</a:t>
            </a:r>
          </a:p>
        </p:txBody>
      </p:sp>
      <p:sp>
        <p:nvSpPr>
          <p:cNvPr id="250" name="Oval 249"/>
          <p:cNvSpPr>
            <a:spLocks noChangeAspect="1"/>
          </p:cNvSpPr>
          <p:nvPr/>
        </p:nvSpPr>
        <p:spPr>
          <a:xfrm>
            <a:off x="2312715" y="924831"/>
            <a:ext cx="270000" cy="261757"/>
          </a:xfrm>
          <a:prstGeom prst="ellipse">
            <a:avLst/>
          </a:prstGeom>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r>
              <a:rPr lang="en-GB" sz="1200" b="1" dirty="0">
                <a:solidFill>
                  <a:prstClr val="white"/>
                </a:solidFill>
                <a:latin typeface="Helvetica Neue" charset="0"/>
                <a:ea typeface="Helvetica Neue" charset="0"/>
                <a:cs typeface="Helvetica Neue" charset="0"/>
              </a:rPr>
              <a:t>2</a:t>
            </a:r>
          </a:p>
        </p:txBody>
      </p:sp>
      <p:sp>
        <p:nvSpPr>
          <p:cNvPr id="251" name="Oval 250"/>
          <p:cNvSpPr>
            <a:spLocks noChangeAspect="1"/>
          </p:cNvSpPr>
          <p:nvPr/>
        </p:nvSpPr>
        <p:spPr>
          <a:xfrm>
            <a:off x="4721218" y="924831"/>
            <a:ext cx="270000" cy="261757"/>
          </a:xfrm>
          <a:prstGeom prst="ellipse">
            <a:avLst/>
          </a:prstGeom>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en-GB" sz="1200" b="1" dirty="0">
                <a:solidFill>
                  <a:prstClr val="white"/>
                </a:solidFill>
                <a:latin typeface="Helvetica Neue" charset="0"/>
                <a:ea typeface="Helvetica Neue" charset="0"/>
                <a:cs typeface="Helvetica Neue" charset="0"/>
              </a:rPr>
              <a:t>3</a:t>
            </a:r>
          </a:p>
        </p:txBody>
      </p:sp>
      <p:sp>
        <p:nvSpPr>
          <p:cNvPr id="252" name="Oval 251"/>
          <p:cNvSpPr>
            <a:spLocks noChangeAspect="1"/>
          </p:cNvSpPr>
          <p:nvPr/>
        </p:nvSpPr>
        <p:spPr>
          <a:xfrm>
            <a:off x="6905747" y="924831"/>
            <a:ext cx="270000" cy="261757"/>
          </a:xfrm>
          <a:prstGeom prst="ellipse">
            <a:avLst/>
          </a:prstGeom>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GB" sz="1200" b="1" dirty="0">
                <a:solidFill>
                  <a:prstClr val="white"/>
                </a:solidFill>
                <a:latin typeface="Helvetica Neue" charset="0"/>
                <a:ea typeface="Helvetica Neue" charset="0"/>
                <a:cs typeface="Helvetica Neue" charset="0"/>
              </a:rPr>
              <a:t>4</a:t>
            </a:r>
          </a:p>
        </p:txBody>
      </p:sp>
      <p:sp>
        <p:nvSpPr>
          <p:cNvPr id="2" name="Left-Right Arrow 1"/>
          <p:cNvSpPr/>
          <p:nvPr/>
        </p:nvSpPr>
        <p:spPr>
          <a:xfrm>
            <a:off x="1215342" y="4670162"/>
            <a:ext cx="6875362" cy="295156"/>
          </a:xfrm>
          <a:prstGeom prst="leftRightArrow">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050" b="1">
                <a:solidFill>
                  <a:prstClr val="white"/>
                </a:solidFill>
                <a:latin typeface="Helvetica Neue" charset="0"/>
                <a:ea typeface="Helvetica Neue" charset="0"/>
                <a:cs typeface="Helvetica Neue" charset="0"/>
              </a:rPr>
              <a:t>Cloud Affinity</a:t>
            </a:r>
          </a:p>
        </p:txBody>
      </p:sp>
      <p:sp>
        <p:nvSpPr>
          <p:cNvPr id="5" name="TextBox 4"/>
          <p:cNvSpPr txBox="1"/>
          <p:nvPr/>
        </p:nvSpPr>
        <p:spPr>
          <a:xfrm>
            <a:off x="217027" y="4704886"/>
            <a:ext cx="1021433" cy="253916"/>
          </a:xfrm>
          <a:prstGeom prst="rect">
            <a:avLst/>
          </a:prstGeom>
          <a:noFill/>
        </p:spPr>
        <p:txBody>
          <a:bodyPr wrap="none" rtlCol="0">
            <a:spAutoFit/>
          </a:bodyPr>
          <a:lstStyle/>
          <a:p>
            <a:r>
              <a:rPr lang="en-GB" sz="1050" b="1">
                <a:solidFill>
                  <a:schemeClr val="bg2">
                    <a:lumMod val="95000"/>
                  </a:schemeClr>
                </a:solidFill>
                <a:latin typeface="Helvetica Neue" charset="0"/>
                <a:ea typeface="Helvetica Neue" charset="0"/>
                <a:cs typeface="Helvetica Neue" charset="0"/>
              </a:rPr>
              <a:t>On-Premises</a:t>
            </a:r>
          </a:p>
        </p:txBody>
      </p:sp>
      <p:sp>
        <p:nvSpPr>
          <p:cNvPr id="94" name="TextBox 93"/>
          <p:cNvSpPr txBox="1"/>
          <p:nvPr/>
        </p:nvSpPr>
        <p:spPr>
          <a:xfrm>
            <a:off x="8161601" y="4697651"/>
            <a:ext cx="516488" cy="253916"/>
          </a:xfrm>
          <a:prstGeom prst="rect">
            <a:avLst/>
          </a:prstGeom>
          <a:noFill/>
        </p:spPr>
        <p:txBody>
          <a:bodyPr wrap="none" rtlCol="0">
            <a:spAutoFit/>
          </a:bodyPr>
          <a:lstStyle/>
          <a:p>
            <a:r>
              <a:rPr lang="en-GB" sz="1050" b="1" dirty="0" err="1">
                <a:solidFill>
                  <a:schemeClr val="bg2">
                    <a:lumMod val="95000"/>
                  </a:schemeClr>
                </a:solidFill>
                <a:latin typeface="Helvetica Neue" charset="0"/>
                <a:ea typeface="Helvetica Neue" charset="0"/>
                <a:cs typeface="Helvetica Neue" charset="0"/>
              </a:rPr>
              <a:t>XaaS</a:t>
            </a:r>
            <a:endParaRPr lang="en-GB" sz="1050" b="1" dirty="0">
              <a:solidFill>
                <a:schemeClr val="bg2">
                  <a:lumMod val="95000"/>
                </a:schemeClr>
              </a:solidFill>
              <a:latin typeface="Helvetica Neue" charset="0"/>
              <a:ea typeface="Helvetica Neue" charset="0"/>
              <a:cs typeface="Helvetica Neue" charset="0"/>
            </a:endParaRPr>
          </a:p>
        </p:txBody>
      </p:sp>
      <p:sp>
        <p:nvSpPr>
          <p:cNvPr id="90" name="Rectangle 89"/>
          <p:cNvSpPr/>
          <p:nvPr/>
        </p:nvSpPr>
        <p:spPr>
          <a:xfrm>
            <a:off x="164592" y="255862"/>
            <a:ext cx="8441246" cy="507831"/>
          </a:xfrm>
          <a:prstGeom prst="rect">
            <a:avLst/>
          </a:prstGeom>
        </p:spPr>
        <p:txBody>
          <a:bodyPr wrap="square">
            <a:spAutoFit/>
          </a:bodyPr>
          <a:lstStyle/>
          <a:p>
            <a:r>
              <a:rPr lang="en-US" sz="2700" dirty="0" smtClean="0">
                <a:solidFill>
                  <a:schemeClr val="bg2">
                    <a:lumMod val="95000"/>
                  </a:schemeClr>
                </a:solidFill>
                <a:latin typeface="Helvetica" panose="020B0604020202020204" pitchFamily="34" charset="0"/>
                <a:cs typeface="Helvetica" panose="020B0604020202020204" pitchFamily="34" charset="0"/>
              </a:rPr>
              <a:t>Enterprise applications </a:t>
            </a:r>
            <a:r>
              <a:rPr lang="en-US" sz="2700" dirty="0" smtClean="0">
                <a:solidFill>
                  <a:srgbClr val="2C9FA7"/>
                </a:solidFill>
                <a:latin typeface="Helvetica" panose="020B0604020202020204" pitchFamily="34" charset="0"/>
                <a:cs typeface="Helvetica" panose="020B0604020202020204" pitchFamily="34" charset="0"/>
              </a:rPr>
              <a:t>transformation journey</a:t>
            </a:r>
            <a:endParaRPr lang="en-US" sz="2700" dirty="0">
              <a:solidFill>
                <a:srgbClr val="2C9FA7"/>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99789573"/>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961"/>
          <a:stretch/>
        </p:blipFill>
        <p:spPr>
          <a:xfrm>
            <a:off x="1319321" y="792480"/>
            <a:ext cx="6476274" cy="4219605"/>
          </a:xfrm>
          <a:prstGeom prst="rect">
            <a:avLst/>
          </a:prstGeom>
        </p:spPr>
      </p:pic>
      <p:sp>
        <p:nvSpPr>
          <p:cNvPr id="93" name="Rectangle 92"/>
          <p:cNvSpPr/>
          <p:nvPr/>
        </p:nvSpPr>
        <p:spPr>
          <a:xfrm>
            <a:off x="164592" y="255862"/>
            <a:ext cx="8441246" cy="507831"/>
          </a:xfrm>
          <a:prstGeom prst="rect">
            <a:avLst/>
          </a:prstGeom>
        </p:spPr>
        <p:txBody>
          <a:bodyPr wrap="square">
            <a:spAutoFit/>
          </a:bodyPr>
          <a:lstStyle/>
          <a:p>
            <a:r>
              <a:rPr lang="en-US" sz="2700" dirty="0" smtClean="0">
                <a:solidFill>
                  <a:schemeClr val="bg2">
                    <a:lumMod val="95000"/>
                  </a:schemeClr>
                </a:solidFill>
                <a:latin typeface="Helvetica" panose="020B0604020202020204" pitchFamily="34" charset="0"/>
                <a:cs typeface="Helvetica" panose="020B0604020202020204" pitchFamily="34" charset="0"/>
              </a:rPr>
              <a:t>Transformation </a:t>
            </a:r>
            <a:r>
              <a:rPr lang="en-US" sz="2700" dirty="0" smtClean="0">
                <a:solidFill>
                  <a:srgbClr val="2C9FA7"/>
                </a:solidFill>
                <a:latin typeface="Helvetica" panose="020B0604020202020204" pitchFamily="34" charset="0"/>
                <a:cs typeface="Helvetica" panose="020B0604020202020204" pitchFamily="34" charset="0"/>
              </a:rPr>
              <a:t>Advisor</a:t>
            </a:r>
            <a:endParaRPr lang="en-US" sz="2700" dirty="0">
              <a:solidFill>
                <a:srgbClr val="2C9FA7"/>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53338645"/>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138"/>
          <p:cNvSpPr/>
          <p:nvPr/>
        </p:nvSpPr>
        <p:spPr>
          <a:xfrm>
            <a:off x="202516" y="1971977"/>
            <a:ext cx="5449750" cy="3123932"/>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lgn="l">
              <a:defRPr sz="2000">
                <a:solidFill>
                  <a:srgbClr val="000000"/>
                </a:solidFill>
                <a:latin typeface="HelvNeue Bold for IBM"/>
                <a:ea typeface="HelvNeue Bold for IBM"/>
                <a:cs typeface="HelvNeue Bold for IBM"/>
                <a:sym typeface="HelvNeue Bold for IBM"/>
              </a:defRPr>
            </a:lvl1pPr>
          </a:lstStyle>
          <a:p>
            <a:pPr defTabSz="685800"/>
            <a:r>
              <a:rPr lang="en-US" sz="1650" b="1" dirty="0" smtClean="0">
                <a:solidFill>
                  <a:schemeClr val="bg2"/>
                </a:solidFill>
                <a:latin typeface="Arial"/>
              </a:rPr>
              <a:t>IBM’s Cloud capabilities</a:t>
            </a:r>
            <a:endParaRPr lang="en-US" sz="1650" b="1" dirty="0">
              <a:solidFill>
                <a:schemeClr val="bg2"/>
              </a:solidFill>
              <a:latin typeface="Arial"/>
            </a:endParaRPr>
          </a:p>
          <a:p>
            <a:pPr marL="257175" indent="-257175" defTabSz="685800">
              <a:buFont typeface="Arial" charset="0"/>
              <a:buChar char="•"/>
            </a:pPr>
            <a:endParaRPr lang="en-US" sz="1650" dirty="0">
              <a:solidFill>
                <a:schemeClr val="bg2"/>
              </a:solidFill>
              <a:latin typeface="Arial"/>
            </a:endParaRPr>
          </a:p>
          <a:p>
            <a:pPr marL="257175" indent="-257175" defTabSz="685800">
              <a:buFont typeface="Arial" charset="0"/>
              <a:buChar char="•"/>
            </a:pPr>
            <a:r>
              <a:rPr lang="en-US" sz="1500" dirty="0">
                <a:solidFill>
                  <a:schemeClr val="bg2"/>
                </a:solidFill>
                <a:latin typeface="Arial"/>
              </a:rPr>
              <a:t>Transformation A</a:t>
            </a:r>
            <a:r>
              <a:rPr lang="en-US" sz="1500" dirty="0" smtClean="0">
                <a:solidFill>
                  <a:schemeClr val="bg2"/>
                </a:solidFill>
                <a:latin typeface="Arial"/>
              </a:rPr>
              <a:t>dvisor </a:t>
            </a:r>
            <a:r>
              <a:rPr lang="en-US" sz="1500" dirty="0">
                <a:solidFill>
                  <a:schemeClr val="bg2"/>
                </a:solidFill>
                <a:latin typeface="Arial"/>
              </a:rPr>
              <a:t>provides guidance on where to run your critical workloads</a:t>
            </a:r>
          </a:p>
          <a:p>
            <a:pPr marL="257175" indent="-257175" defTabSz="685800">
              <a:buFont typeface="Arial" charset="0"/>
              <a:buChar char="•"/>
            </a:pPr>
            <a:endParaRPr lang="en-US" sz="1500" dirty="0">
              <a:solidFill>
                <a:schemeClr val="bg2"/>
              </a:solidFill>
              <a:latin typeface="Arial"/>
            </a:endParaRPr>
          </a:p>
          <a:p>
            <a:pPr marL="257175" indent="-257175" defTabSz="685800">
              <a:buFont typeface="Arial" charset="0"/>
              <a:buChar char="•"/>
            </a:pPr>
            <a:r>
              <a:rPr lang="en-US" sz="1500" dirty="0">
                <a:solidFill>
                  <a:schemeClr val="bg2"/>
                </a:solidFill>
                <a:latin typeface="Arial"/>
              </a:rPr>
              <a:t>Next generation versions of industry leading IBM Middleware and Analytics (WAS, MQ, DB2) to speed innovation and gain new insights into </a:t>
            </a:r>
            <a:r>
              <a:rPr lang="en-US" sz="1500" dirty="0" smtClean="0">
                <a:solidFill>
                  <a:schemeClr val="bg2"/>
                </a:solidFill>
                <a:latin typeface="Arial"/>
              </a:rPr>
              <a:t>data</a:t>
            </a:r>
          </a:p>
          <a:p>
            <a:pPr marL="257175" indent="-257175" defTabSz="685800">
              <a:buFont typeface="Arial" charset="0"/>
              <a:buChar char="•"/>
            </a:pPr>
            <a:endParaRPr lang="en-US" sz="1500" dirty="0">
              <a:solidFill>
                <a:schemeClr val="bg2"/>
              </a:solidFill>
              <a:latin typeface="Arial"/>
            </a:endParaRPr>
          </a:p>
          <a:p>
            <a:pPr marL="257175" indent="-257175" defTabSz="685800">
              <a:buFont typeface="Arial" charset="0"/>
              <a:buChar char="•"/>
            </a:pPr>
            <a:r>
              <a:rPr lang="en-US" sz="1500" dirty="0" smtClean="0">
                <a:solidFill>
                  <a:schemeClr val="bg2"/>
                </a:solidFill>
                <a:latin typeface="Arial"/>
              </a:rPr>
              <a:t>Vulnerability assessment</a:t>
            </a:r>
            <a:endParaRPr lang="en-US" sz="1500" dirty="0">
              <a:solidFill>
                <a:schemeClr val="bg2"/>
              </a:solidFill>
              <a:latin typeface="Arial"/>
            </a:endParaRPr>
          </a:p>
          <a:p>
            <a:pPr marL="257175" indent="-257175" defTabSz="685800">
              <a:buFont typeface="Arial" charset="0"/>
              <a:buChar char="•"/>
            </a:pPr>
            <a:endParaRPr lang="en-US" sz="1500" dirty="0">
              <a:solidFill>
                <a:schemeClr val="bg2"/>
              </a:solidFill>
              <a:latin typeface="Arial"/>
            </a:endParaRPr>
          </a:p>
          <a:p>
            <a:pPr marL="257175" indent="-257175" defTabSz="685800">
              <a:buFont typeface="Arial" charset="0"/>
              <a:buChar char="•"/>
            </a:pPr>
            <a:r>
              <a:rPr lang="en-US" sz="1500" dirty="0">
                <a:solidFill>
                  <a:schemeClr val="bg2"/>
                </a:solidFill>
                <a:latin typeface="Arial"/>
              </a:rPr>
              <a:t>Elastic runtimes enable the enterprise </a:t>
            </a:r>
            <a:r>
              <a:rPr lang="en-US" sz="1500" dirty="0" smtClean="0">
                <a:solidFill>
                  <a:schemeClr val="bg2"/>
                </a:solidFill>
                <a:latin typeface="Arial"/>
              </a:rPr>
              <a:t>to </a:t>
            </a:r>
            <a:r>
              <a:rPr lang="en-US" sz="1500" dirty="0">
                <a:solidFill>
                  <a:schemeClr val="bg2"/>
                </a:solidFill>
                <a:latin typeface="Arial"/>
              </a:rPr>
              <a:t>scale up and scale down as needed</a:t>
            </a:r>
          </a:p>
        </p:txBody>
      </p:sp>
      <p:sp>
        <p:nvSpPr>
          <p:cNvPr id="37" name="Text Box 31"/>
          <p:cNvSpPr txBox="1">
            <a:spLocks noChangeArrowheads="1"/>
          </p:cNvSpPr>
          <p:nvPr/>
        </p:nvSpPr>
        <p:spPr bwMode="auto">
          <a:xfrm>
            <a:off x="164592" y="1050052"/>
            <a:ext cx="5742330" cy="865109"/>
          </a:xfrm>
          <a:prstGeom prst="rect">
            <a:avLst/>
          </a:prstGeom>
          <a:noFill/>
          <a:ln>
            <a:noFill/>
          </a:ln>
          <a:effectLst>
            <a:prstShdw prst="shdw17" dist="17961" dir="2700000">
              <a:srgbClr val="0000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93000"/>
              </a:lnSpc>
              <a:spcBef>
                <a:spcPct val="50000"/>
              </a:spcBef>
              <a:buClr>
                <a:srgbClr val="000000"/>
              </a:buClr>
              <a:buSzPct val="100000"/>
              <a:defRPr/>
            </a:pPr>
            <a:r>
              <a:rPr lang="en-US" sz="1350" b="1" dirty="0">
                <a:solidFill>
                  <a:srgbClr val="FFFFFF"/>
                </a:solidFill>
                <a:ea typeface="MS PGothic" charset="0"/>
                <a:cs typeface="ＭＳ Ｐゴシック" charset="-128"/>
              </a:rPr>
              <a:t>Use Case: </a:t>
            </a:r>
            <a:r>
              <a:rPr lang="en-US" sz="1350" dirty="0">
                <a:solidFill>
                  <a:srgbClr val="FFFFFF"/>
                </a:solidFill>
                <a:ea typeface="MS PGothic" charset="0"/>
                <a:cs typeface="ＭＳ Ｐゴシック" charset="-128"/>
              </a:rPr>
              <a:t>Developers need to </a:t>
            </a:r>
            <a:r>
              <a:rPr lang="en-US" sz="1350" dirty="0" smtClean="0">
                <a:solidFill>
                  <a:srgbClr val="FFFFFF"/>
                </a:solidFill>
                <a:ea typeface="MS PGothic" charset="0"/>
                <a:cs typeface="ＭＳ Ｐゴシック" charset="-128"/>
              </a:rPr>
              <a:t>cloud enable </a:t>
            </a:r>
            <a:r>
              <a:rPr lang="en-US" sz="1350" dirty="0">
                <a:solidFill>
                  <a:srgbClr val="FFFFFF"/>
                </a:solidFill>
                <a:ea typeface="MS PGothic" charset="0"/>
                <a:cs typeface="ＭＳ Ｐゴシック" charset="-128"/>
              </a:rPr>
              <a:t>applications that meet security and regulatory needs. IBM Cloud private provides the platform for rapidly developing and deploying </a:t>
            </a:r>
            <a:r>
              <a:rPr lang="en-US" sz="1350" dirty="0" smtClean="0">
                <a:solidFill>
                  <a:srgbClr val="FFFFFF"/>
                </a:solidFill>
                <a:ea typeface="MS PGothic" charset="0"/>
                <a:cs typeface="ＭＳ Ｐゴシック" charset="-128"/>
              </a:rPr>
              <a:t>cloud enabled </a:t>
            </a:r>
            <a:r>
              <a:rPr lang="en-US" sz="1350" dirty="0">
                <a:solidFill>
                  <a:srgbClr val="FFFFFF"/>
                </a:solidFill>
                <a:ea typeface="MS PGothic" charset="0"/>
                <a:cs typeface="ＭＳ Ｐゴシック" charset="-128"/>
              </a:rPr>
              <a:t>applications, while meeting the security and regulatory needs of the enterprise</a:t>
            </a:r>
            <a:r>
              <a:rPr lang="en-US" sz="1350" dirty="0" smtClean="0">
                <a:solidFill>
                  <a:srgbClr val="FFFFFF"/>
                </a:solidFill>
                <a:ea typeface="MS PGothic" charset="0"/>
                <a:cs typeface="ＭＳ Ｐゴシック" charset="-128"/>
              </a:rPr>
              <a:t>.</a:t>
            </a:r>
            <a:endParaRPr lang="en-US" sz="1350" dirty="0">
              <a:solidFill>
                <a:srgbClr val="FFFFFF"/>
              </a:solidFill>
              <a:ea typeface="MS PGothic" charset="0"/>
              <a:cs typeface="ＭＳ Ｐゴシック" charset="-128"/>
            </a:endParaRPr>
          </a:p>
        </p:txBody>
      </p:sp>
      <p:pic>
        <p:nvPicPr>
          <p:cNvPr id="12" name="Picture 11"/>
          <p:cNvPicPr>
            <a:picLocks noChangeAspect="1"/>
          </p:cNvPicPr>
          <p:nvPr/>
        </p:nvPicPr>
        <p:blipFill>
          <a:blip r:embed="rId2"/>
          <a:stretch>
            <a:fillRect/>
          </a:stretch>
        </p:blipFill>
        <p:spPr>
          <a:xfrm>
            <a:off x="6788759" y="1050052"/>
            <a:ext cx="1425850" cy="1738842"/>
          </a:xfrm>
          <a:prstGeom prst="rect">
            <a:avLst/>
          </a:prstGeom>
        </p:spPr>
      </p:pic>
      <p:sp>
        <p:nvSpPr>
          <p:cNvPr id="11" name="Rectangle 10"/>
          <p:cNvSpPr/>
          <p:nvPr/>
        </p:nvSpPr>
        <p:spPr>
          <a:xfrm>
            <a:off x="164592" y="255862"/>
            <a:ext cx="8441246" cy="507831"/>
          </a:xfrm>
          <a:prstGeom prst="rect">
            <a:avLst/>
          </a:prstGeom>
        </p:spPr>
        <p:txBody>
          <a:bodyPr wrap="square">
            <a:spAutoFit/>
          </a:bodyPr>
          <a:lstStyle/>
          <a:p>
            <a:r>
              <a:rPr lang="en-US" sz="2700" dirty="0" smtClean="0">
                <a:solidFill>
                  <a:srgbClr val="2C9FA7"/>
                </a:solidFill>
                <a:latin typeface="Helvetica" panose="020B0604020202020204" pitchFamily="34" charset="0"/>
                <a:cs typeface="Helvetica" panose="020B0604020202020204" pitchFamily="34" charset="0"/>
              </a:rPr>
              <a:t>IBM Cloud Private </a:t>
            </a:r>
            <a:r>
              <a:rPr lang="en-US" sz="2700" dirty="0" smtClean="0">
                <a:solidFill>
                  <a:schemeClr val="bg2">
                    <a:lumMod val="95000"/>
                  </a:schemeClr>
                </a:solidFill>
                <a:latin typeface="Helvetica" panose="020B0604020202020204" pitchFamily="34" charset="0"/>
                <a:cs typeface="Helvetica" panose="020B0604020202020204" pitchFamily="34" charset="0"/>
              </a:rPr>
              <a:t>to cloud-enable applications</a:t>
            </a:r>
            <a:endParaRPr lang="en-US" sz="2700" dirty="0">
              <a:solidFill>
                <a:srgbClr val="2C9FA7"/>
              </a:solidFill>
              <a:latin typeface="Helvetica" panose="020B0604020202020204" pitchFamily="34" charset="0"/>
              <a:cs typeface="Helvetica" panose="020B0604020202020204"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05774" y="3075253"/>
            <a:ext cx="2979671" cy="1338673"/>
          </a:xfrm>
          <a:prstGeom prst="rect">
            <a:avLst/>
          </a:prstGeom>
        </p:spPr>
      </p:pic>
    </p:spTree>
    <p:extLst>
      <p:ext uri="{BB962C8B-B14F-4D97-AF65-F5344CB8AC3E}">
        <p14:creationId xmlns:p14="http://schemas.microsoft.com/office/powerpoint/2010/main" val="1347712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80718" y="1687875"/>
            <a:ext cx="2231490" cy="1569174"/>
            <a:chOff x="1133944" y="919450"/>
            <a:chExt cx="2190466" cy="1569174"/>
          </a:xfrm>
        </p:grpSpPr>
        <p:pic>
          <p:nvPicPr>
            <p:cNvPr id="3" name="Picture 2"/>
            <p:cNvPicPr>
              <a:picLocks noChangeAspect="1"/>
            </p:cNvPicPr>
            <p:nvPr/>
          </p:nvPicPr>
          <p:blipFill>
            <a:blip r:embed="rId3">
              <a:grayscl/>
            </a:blip>
            <a:stretch>
              <a:fillRect/>
            </a:stretch>
          </p:blipFill>
          <p:spPr>
            <a:xfrm>
              <a:off x="1133944" y="1160830"/>
              <a:ext cx="2190466" cy="1327794"/>
            </a:xfrm>
            <a:prstGeom prst="rect">
              <a:avLst/>
            </a:prstGeom>
          </p:spPr>
        </p:pic>
        <p:sp>
          <p:nvSpPr>
            <p:cNvPr id="14345" name="Rectangle 9"/>
            <p:cNvSpPr>
              <a:spLocks/>
            </p:cNvSpPr>
            <p:nvPr/>
          </p:nvSpPr>
          <p:spPr bwMode="auto">
            <a:xfrm>
              <a:off x="1152882" y="919450"/>
              <a:ext cx="2164478" cy="227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Cloud </a:t>
              </a:r>
              <a:r>
                <a:rPr lang="en-US" altLang="en-US" sz="1500" b="1" dirty="0" smtClean="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Enabled</a:t>
              </a:r>
              <a:endParaRPr lang="en-US" altLang="en-US" sz="1500" b="1" dirty="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5" name="Group 4"/>
          <p:cNvGrpSpPr/>
          <p:nvPr/>
        </p:nvGrpSpPr>
        <p:grpSpPr>
          <a:xfrm>
            <a:off x="387778" y="1687875"/>
            <a:ext cx="2231489" cy="1570561"/>
            <a:chOff x="6415420" y="727904"/>
            <a:chExt cx="2231489" cy="1570561"/>
          </a:xfrm>
        </p:grpSpPr>
        <p:pic>
          <p:nvPicPr>
            <p:cNvPr id="8" name="Picture 7"/>
            <p:cNvPicPr>
              <a:picLocks noChangeAspect="1"/>
            </p:cNvPicPr>
            <p:nvPr/>
          </p:nvPicPr>
          <p:blipFill>
            <a:blip r:embed="rId4">
              <a:grayscl/>
            </a:blip>
            <a:stretch>
              <a:fillRect/>
            </a:stretch>
          </p:blipFill>
          <p:spPr>
            <a:xfrm>
              <a:off x="6415421" y="969284"/>
              <a:ext cx="2231488" cy="1329181"/>
            </a:xfrm>
            <a:prstGeom prst="rect">
              <a:avLst/>
            </a:prstGeom>
          </p:spPr>
        </p:pic>
        <p:sp>
          <p:nvSpPr>
            <p:cNvPr id="36" name="Rectangle 9"/>
            <p:cNvSpPr>
              <a:spLocks/>
            </p:cNvSpPr>
            <p:nvPr/>
          </p:nvSpPr>
          <p:spPr bwMode="auto">
            <a:xfrm>
              <a:off x="6415420" y="727904"/>
              <a:ext cx="2231488" cy="227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Cloud Native</a:t>
              </a:r>
            </a:p>
          </p:txBody>
        </p:sp>
      </p:grpSp>
      <p:grpSp>
        <p:nvGrpSpPr>
          <p:cNvPr id="6" name="Group 5"/>
          <p:cNvGrpSpPr/>
          <p:nvPr/>
        </p:nvGrpSpPr>
        <p:grpSpPr>
          <a:xfrm>
            <a:off x="6373658" y="1692776"/>
            <a:ext cx="2271691" cy="1564256"/>
            <a:chOff x="3425357" y="781095"/>
            <a:chExt cx="2229930" cy="1526871"/>
          </a:xfrm>
        </p:grpSpPr>
        <p:sp>
          <p:nvSpPr>
            <p:cNvPr id="29" name="Rectangle 9"/>
            <p:cNvSpPr>
              <a:spLocks/>
            </p:cNvSpPr>
            <p:nvPr/>
          </p:nvSpPr>
          <p:spPr bwMode="auto">
            <a:xfrm>
              <a:off x="3425357" y="781095"/>
              <a:ext cx="2229930" cy="22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smtClean="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Hybrid Cloud</a:t>
              </a:r>
              <a:endParaRPr lang="en-US" altLang="en-US" sz="1500" b="1" dirty="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10" name="Picture 9"/>
            <p:cNvPicPr>
              <a:picLocks noChangeAspect="1"/>
            </p:cNvPicPr>
            <p:nvPr/>
          </p:nvPicPr>
          <p:blipFill>
            <a:blip r:embed="rId5"/>
            <a:stretch>
              <a:fillRect/>
            </a:stretch>
          </p:blipFill>
          <p:spPr>
            <a:xfrm>
              <a:off x="3425358" y="998806"/>
              <a:ext cx="2229929" cy="1309160"/>
            </a:xfrm>
            <a:prstGeom prst="rect">
              <a:avLst/>
            </a:prstGeom>
          </p:spPr>
        </p:pic>
      </p:grpSp>
      <p:pic>
        <p:nvPicPr>
          <p:cNvPr id="25" name="Picture 8" descr="creen shot from video illustrating the use of private cloud to build cloud-native a">
            <a:hlinkClick r:id="rId6"/>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387778" y="578533"/>
            <a:ext cx="2231489" cy="1095233"/>
          </a:xfrm>
          <a:prstGeom prst="rect">
            <a:avLst/>
          </a:prstGeom>
          <a:solidFill>
            <a:srgbClr val="FFFFFF"/>
          </a:solidFill>
          <a:effectLst>
            <a:softEdge rad="38100"/>
          </a:effectLst>
          <a:extLst/>
        </p:spPr>
      </p:pic>
      <p:pic>
        <p:nvPicPr>
          <p:cNvPr id="27" name="Picture 9" descr="creen shot from video illustrating the ability to update heritage apps on a private">
            <a:hlinkClick r:id="rId8"/>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3380718" y="558801"/>
            <a:ext cx="2231490" cy="1095234"/>
          </a:xfrm>
          <a:prstGeom prst="rect">
            <a:avLst/>
          </a:prstGeom>
          <a:solidFill>
            <a:srgbClr val="FFFFFF"/>
          </a:solidFill>
          <a:effectLst>
            <a:softEdge rad="38100"/>
          </a:effectLst>
          <a:extLst/>
        </p:spPr>
      </p:pic>
      <p:pic>
        <p:nvPicPr>
          <p:cNvPr id="28" name="Picture 10" descr="creen shot from video illustrating the ability to integrate data from on and off pr">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3658" y="558801"/>
            <a:ext cx="2271691" cy="1114965"/>
          </a:xfrm>
          <a:prstGeom prst="rect">
            <a:avLst/>
          </a:prstGeom>
          <a:solidFill>
            <a:srgbClr val="FFFFFF"/>
          </a:solidFill>
          <a:effectLst>
            <a:softEdge rad="38100"/>
          </a:effectLst>
          <a:extLst/>
        </p:spPr>
      </p:pic>
      <p:sp>
        <p:nvSpPr>
          <p:cNvPr id="30" name="Rectangle 29"/>
          <p:cNvSpPr/>
          <p:nvPr/>
        </p:nvSpPr>
        <p:spPr>
          <a:xfrm>
            <a:off x="387779" y="3449795"/>
            <a:ext cx="2231488" cy="1200329"/>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Create new cloud-native </a:t>
            </a:r>
            <a:r>
              <a:rPr lang="en-US" altLang="en-US" sz="1200" b="1" dirty="0" smtClean="0">
                <a:solidFill>
                  <a:schemeClr val="bg2"/>
                </a:solidFill>
              </a:rPr>
              <a:t>apps</a:t>
            </a:r>
            <a:endParaRPr lang="en-US" altLang="en-US" sz="1200" b="1" dirty="0">
              <a:solidFill>
                <a:schemeClr val="bg2"/>
              </a:solidFill>
            </a:endParaRPr>
          </a:p>
          <a:p>
            <a:pPr algn="just" defTabSz="571500" eaLnBrk="0" fontAlgn="base" hangingPunct="0">
              <a:spcBef>
                <a:spcPts val="600"/>
              </a:spcBef>
              <a:spcAft>
                <a:spcPct val="0"/>
              </a:spcAft>
            </a:pPr>
            <a:endParaRPr lang="en-US" altLang="en-US" sz="1000" dirty="0" smtClean="0">
              <a:solidFill>
                <a:schemeClr val="bg2"/>
              </a:solidFill>
            </a:endParaRPr>
          </a:p>
          <a:p>
            <a:pPr algn="just" defTabSz="571500" eaLnBrk="0" fontAlgn="base" hangingPunct="0">
              <a:spcBef>
                <a:spcPts val="600"/>
              </a:spcBef>
              <a:spcAft>
                <a:spcPct val="0"/>
              </a:spcAft>
            </a:pPr>
            <a:r>
              <a:rPr lang="en-US" altLang="en-US" sz="1000" dirty="0" smtClean="0">
                <a:solidFill>
                  <a:schemeClr val="bg2"/>
                </a:solidFill>
              </a:rPr>
              <a:t>Streamline </a:t>
            </a:r>
            <a:r>
              <a:rPr lang="en-US" altLang="en-US" sz="1000" dirty="0">
                <a:solidFill>
                  <a:schemeClr val="bg2"/>
                </a:solidFill>
              </a:rPr>
              <a:t>development </a:t>
            </a:r>
            <a:r>
              <a:rPr lang="en-US" altLang="en-US" sz="1000" dirty="0" smtClean="0">
                <a:solidFill>
                  <a:schemeClr val="bg2"/>
                </a:solidFill>
              </a:rPr>
              <a:t>with </a:t>
            </a:r>
            <a:r>
              <a:rPr lang="en-US" altLang="en-US" sz="1000" dirty="0">
                <a:solidFill>
                  <a:schemeClr val="bg2"/>
                </a:solidFill>
              </a:rPr>
              <a:t>built-in </a:t>
            </a:r>
            <a:r>
              <a:rPr lang="en-US" altLang="en-US" sz="1000" dirty="0" smtClean="0">
                <a:solidFill>
                  <a:schemeClr val="bg2"/>
                </a:solidFill>
              </a:rPr>
              <a:t>micro-services</a:t>
            </a:r>
            <a:r>
              <a:rPr lang="en-US" altLang="en-US" sz="1000" dirty="0">
                <a:solidFill>
                  <a:schemeClr val="bg2"/>
                </a:solidFill>
              </a:rPr>
              <a:t>, runtimes, containers and Kubernetes orchestration </a:t>
            </a:r>
            <a:r>
              <a:rPr lang="en-US" altLang="en-US" sz="1000" dirty="0" smtClean="0">
                <a:solidFill>
                  <a:schemeClr val="bg2"/>
                </a:solidFill>
              </a:rPr>
              <a:t>plus </a:t>
            </a:r>
            <a:r>
              <a:rPr lang="en-US" altLang="en-US" sz="1000" dirty="0">
                <a:solidFill>
                  <a:schemeClr val="bg2"/>
                </a:solidFill>
              </a:rPr>
              <a:t>integrated </a:t>
            </a:r>
            <a:r>
              <a:rPr lang="en-US" altLang="en-US" sz="1000" dirty="0" smtClean="0">
                <a:solidFill>
                  <a:schemeClr val="bg2"/>
                </a:solidFill>
              </a:rPr>
              <a:t>management</a:t>
            </a:r>
            <a:r>
              <a:rPr lang="en-US" altLang="en-US" sz="1000" dirty="0">
                <a:solidFill>
                  <a:schemeClr val="bg2"/>
                </a:solidFill>
              </a:rPr>
              <a:t>.</a:t>
            </a:r>
          </a:p>
        </p:txBody>
      </p:sp>
      <p:sp>
        <p:nvSpPr>
          <p:cNvPr id="31" name="Rectangle 30"/>
          <p:cNvSpPr/>
          <p:nvPr/>
        </p:nvSpPr>
        <p:spPr>
          <a:xfrm>
            <a:off x="3380717" y="3454185"/>
            <a:ext cx="2224309" cy="1154162"/>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Modernize your heritage apps on cloud</a:t>
            </a:r>
          </a:p>
          <a:p>
            <a:pPr algn="just" defTabSz="571500" eaLnBrk="0" fontAlgn="base" hangingPunct="0">
              <a:spcBef>
                <a:spcPts val="600"/>
              </a:spcBef>
              <a:spcAft>
                <a:spcPct val="0"/>
              </a:spcAft>
            </a:pPr>
            <a:r>
              <a:rPr lang="en-US" altLang="en-US" sz="1000" dirty="0">
                <a:solidFill>
                  <a:schemeClr val="bg2"/>
                </a:solidFill>
              </a:rPr>
              <a:t>Move your apps as-is to the cloud or re-factor an app and use it in new development and application workload models.</a:t>
            </a:r>
          </a:p>
        </p:txBody>
      </p:sp>
      <p:sp>
        <p:nvSpPr>
          <p:cNvPr id="33" name="Rectangle 32"/>
          <p:cNvSpPr/>
          <p:nvPr/>
        </p:nvSpPr>
        <p:spPr>
          <a:xfrm>
            <a:off x="6366476" y="3449795"/>
            <a:ext cx="2278873" cy="1000274"/>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Open your data center to work with cloud services</a:t>
            </a:r>
            <a:endParaRPr lang="en-US" altLang="en-US" sz="1200" b="1" dirty="0">
              <a:solidFill>
                <a:schemeClr val="bg2"/>
              </a:solidFill>
              <a:hlinkClick r:id="rId10"/>
            </a:endParaRPr>
          </a:p>
          <a:p>
            <a:pPr algn="just" defTabSz="571500" eaLnBrk="0" fontAlgn="base" hangingPunct="0">
              <a:spcBef>
                <a:spcPts val="600"/>
              </a:spcBef>
              <a:spcAft>
                <a:spcPct val="0"/>
              </a:spcAft>
            </a:pPr>
            <a:r>
              <a:rPr lang="en-US" altLang="en-US" sz="1000" dirty="0">
                <a:solidFill>
                  <a:schemeClr val="bg2"/>
                </a:solidFill>
              </a:rPr>
              <a:t>Protect and leverage your in-house data and pull in external sources to fuel your apps.</a:t>
            </a:r>
          </a:p>
        </p:txBody>
      </p:sp>
    </p:spTree>
    <p:extLst>
      <p:ext uri="{BB962C8B-B14F-4D97-AF65-F5344CB8AC3E}">
        <p14:creationId xmlns:p14="http://schemas.microsoft.com/office/powerpoint/2010/main" val="171826439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a:spLocks noChangeArrowheads="1"/>
          </p:cNvSpPr>
          <p:nvPr/>
        </p:nvSpPr>
        <p:spPr bwMode="auto">
          <a:xfrm>
            <a:off x="247650" y="1055688"/>
            <a:ext cx="1627188" cy="995362"/>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65000"/>
                </a:schemeClr>
              </a:solidFill>
            </a:endParaRPr>
          </a:p>
        </p:txBody>
      </p:sp>
      <p:sp>
        <p:nvSpPr>
          <p:cNvPr id="6" name="Rounded Rectangle 3"/>
          <p:cNvSpPr>
            <a:spLocks noChangeArrowheads="1"/>
          </p:cNvSpPr>
          <p:nvPr/>
        </p:nvSpPr>
        <p:spPr bwMode="auto">
          <a:xfrm>
            <a:off x="3922713" y="1076325"/>
            <a:ext cx="4851400" cy="1689100"/>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65000"/>
                </a:schemeClr>
              </a:solidFill>
            </a:endParaRPr>
          </a:p>
        </p:txBody>
      </p:sp>
      <p:sp>
        <p:nvSpPr>
          <p:cNvPr id="64519" name="AutoShape 44"/>
          <p:cNvSpPr>
            <a:spLocks noChangeArrowheads="1"/>
          </p:cNvSpPr>
          <p:nvPr/>
        </p:nvSpPr>
        <p:spPr bwMode="auto">
          <a:xfrm>
            <a:off x="301625" y="132397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Micro Apps</a:t>
            </a:r>
          </a:p>
        </p:txBody>
      </p:sp>
      <p:grpSp>
        <p:nvGrpSpPr>
          <p:cNvPr id="2" name="Group 1"/>
          <p:cNvGrpSpPr>
            <a:grpSpLocks/>
          </p:cNvGrpSpPr>
          <p:nvPr/>
        </p:nvGrpSpPr>
        <p:grpSpPr bwMode="auto">
          <a:xfrm>
            <a:off x="7483475" y="3687763"/>
            <a:ext cx="1193800" cy="771525"/>
            <a:chOff x="6638675" y="3241116"/>
            <a:chExt cx="1194558" cy="770497"/>
          </a:xfrm>
          <a:effectLst>
            <a:outerShdw blurRad="50800" dist="76200" dir="2700000" algn="tl" rotWithShape="0">
              <a:schemeClr val="bg2">
                <a:lumMod val="85000"/>
                <a:alpha val="40000"/>
              </a:schemeClr>
            </a:outerShdw>
          </a:effectLst>
        </p:grpSpPr>
        <p:grpSp>
          <p:nvGrpSpPr>
            <p:cNvPr id="58411" name="Group 29"/>
            <p:cNvGrpSpPr>
              <a:grpSpLocks/>
            </p:cNvGrpSpPr>
            <p:nvPr/>
          </p:nvGrpSpPr>
          <p:grpSpPr bwMode="auto">
            <a:xfrm>
              <a:off x="6725444" y="3278188"/>
              <a:ext cx="1095375" cy="733425"/>
              <a:chOff x="609600" y="2066414"/>
              <a:chExt cx="883635" cy="775211"/>
            </a:xfrm>
          </p:grpSpPr>
          <p:pic>
            <p:nvPicPr>
              <p:cNvPr id="20" name="Picture 46"/>
              <p:cNvPicPr>
                <a:picLocks noChangeAspect="1"/>
              </p:cNvPicPr>
              <p:nvPr/>
            </p:nvPicPr>
            <p:blipFill>
              <a:blip r:embed="rId3" cstate="print">
                <a:duotone>
                  <a:schemeClr val="accent1">
                    <a:shade val="45000"/>
                    <a:satMod val="135000"/>
                  </a:schemeClr>
                  <a:prstClr val="white"/>
                </a:duotone>
                <a:extLst/>
              </a:blip>
              <a:stretch>
                <a:fillRect/>
              </a:stretch>
            </p:blipFill>
            <p:spPr bwMode="auto">
              <a:xfrm>
                <a:off x="609600" y="2066414"/>
                <a:ext cx="567440" cy="775211"/>
              </a:xfrm>
              <a:prstGeom prst="rect">
                <a:avLst/>
              </a:prstGeom>
            </p:spPr>
          </p:pic>
          <p:pic>
            <p:nvPicPr>
              <p:cNvPr id="21" name="Picture 47"/>
              <p:cNvPicPr>
                <a:picLocks noChangeAspect="1"/>
              </p:cNvPicPr>
              <p:nvPr/>
            </p:nvPicPr>
            <p:blipFill>
              <a:blip r:embed="rId3" cstate="print">
                <a:duotone>
                  <a:schemeClr val="accent1">
                    <a:shade val="45000"/>
                    <a:satMod val="135000"/>
                  </a:schemeClr>
                  <a:prstClr val="white"/>
                </a:duotone>
                <a:extLst/>
              </a:blip>
              <a:stretch>
                <a:fillRect/>
              </a:stretch>
            </p:blipFill>
            <p:spPr bwMode="auto">
              <a:xfrm>
                <a:off x="925795" y="2066414"/>
                <a:ext cx="567440" cy="775211"/>
              </a:xfrm>
              <a:prstGeom prst="rect">
                <a:avLst/>
              </a:prstGeom>
            </p:spPr>
          </p:pic>
        </p:grpSp>
        <p:sp>
          <p:nvSpPr>
            <p:cNvPr id="35" name="Text Box 125"/>
            <p:cNvSpPr txBox="1">
              <a:spLocks noChangeArrowheads="1"/>
            </p:cNvSpPr>
            <p:nvPr/>
          </p:nvSpPr>
          <p:spPr bwMode="auto">
            <a:xfrm>
              <a:off x="6638675" y="3241116"/>
              <a:ext cx="1194558" cy="245734"/>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lang="en-US" sz="1000" b="1" dirty="0">
                  <a:solidFill>
                    <a:srgbClr val="0A589C"/>
                  </a:solidFill>
                  <a:latin typeface="Arial" pitchFamily="34" charset="0"/>
                  <a:ea typeface="MS PGothic" pitchFamily="34" charset="-128"/>
                </a:rPr>
                <a:t>Traditional Apps</a:t>
              </a:r>
            </a:p>
          </p:txBody>
        </p:sp>
      </p:grpSp>
      <p:sp>
        <p:nvSpPr>
          <p:cNvPr id="53" name="AutoShape 44"/>
          <p:cNvSpPr>
            <a:spLocks noChangeArrowheads="1"/>
          </p:cNvSpPr>
          <p:nvPr/>
        </p:nvSpPr>
        <p:spPr bwMode="auto">
          <a:xfrm>
            <a:off x="385763" y="140017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Micro Apps</a:t>
            </a:r>
          </a:p>
        </p:txBody>
      </p:sp>
      <p:sp>
        <p:nvSpPr>
          <p:cNvPr id="54" name="AutoShape 44"/>
          <p:cNvSpPr>
            <a:spLocks noChangeArrowheads="1"/>
          </p:cNvSpPr>
          <p:nvPr/>
        </p:nvSpPr>
        <p:spPr bwMode="auto">
          <a:xfrm>
            <a:off x="479425" y="14843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rgbClr val="FFFFFF"/>
                </a:solidFill>
                <a:latin typeface="Arial" pitchFamily="34" charset="0"/>
                <a:ea typeface="MS PGothic" pitchFamily="34" charset="-128"/>
              </a:rPr>
              <a:t>Native </a:t>
            </a:r>
            <a:r>
              <a:rPr lang="en-US" sz="1400" dirty="0">
                <a:solidFill>
                  <a:srgbClr val="FFFFFF"/>
                </a:solidFill>
                <a:latin typeface="Arial" pitchFamily="34" charset="0"/>
                <a:ea typeface="MS PGothic" pitchFamily="34" charset="-128"/>
              </a:rPr>
              <a:t>Apps</a:t>
            </a:r>
          </a:p>
        </p:txBody>
      </p:sp>
      <p:sp>
        <p:nvSpPr>
          <p:cNvPr id="57" name="AutoShape 44"/>
          <p:cNvSpPr>
            <a:spLocks noChangeArrowheads="1"/>
          </p:cNvSpPr>
          <p:nvPr/>
        </p:nvSpPr>
        <p:spPr bwMode="auto">
          <a:xfrm>
            <a:off x="5529263" y="132397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Transactions</a:t>
            </a:r>
          </a:p>
        </p:txBody>
      </p:sp>
      <p:sp>
        <p:nvSpPr>
          <p:cNvPr id="59" name="Text Box 123"/>
          <p:cNvSpPr txBox="1">
            <a:spLocks noChangeArrowheads="1"/>
          </p:cNvSpPr>
          <p:nvPr/>
        </p:nvSpPr>
        <p:spPr bwMode="auto">
          <a:xfrm>
            <a:off x="7861300" y="2320925"/>
            <a:ext cx="900113" cy="4000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eaLnBrk="1" hangingPunct="1">
              <a:defRPr/>
            </a:pPr>
            <a:r>
              <a:rPr lang="en-US" sz="1000" b="1" dirty="0">
                <a:solidFill>
                  <a:srgbClr val="0A589C"/>
                </a:solidFill>
                <a:latin typeface="Arial" pitchFamily="34" charset="0"/>
                <a:ea typeface="MS PGothic" pitchFamily="34" charset="-128"/>
              </a:rPr>
              <a:t>Private</a:t>
            </a:r>
          </a:p>
          <a:p>
            <a:pPr algn="r" eaLnBrk="1" hangingPunct="1">
              <a:defRPr/>
            </a:pPr>
            <a:r>
              <a:rPr lang="en-US" sz="1000" b="1" dirty="0">
                <a:solidFill>
                  <a:srgbClr val="0A589C"/>
                </a:solidFill>
                <a:latin typeface="Arial" pitchFamily="34" charset="0"/>
                <a:ea typeface="MS PGothic" pitchFamily="34" charset="-128"/>
              </a:rPr>
              <a:t>On-Premise</a:t>
            </a:r>
          </a:p>
        </p:txBody>
      </p:sp>
      <p:sp>
        <p:nvSpPr>
          <p:cNvPr id="60" name="AutoShape 44"/>
          <p:cNvSpPr>
            <a:spLocks noChangeArrowheads="1"/>
          </p:cNvSpPr>
          <p:nvPr/>
        </p:nvSpPr>
        <p:spPr bwMode="auto">
          <a:xfrm>
            <a:off x="3965575" y="178276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rgbClr val="FFFFFF"/>
                </a:solidFill>
                <a:latin typeface="Arial" pitchFamily="34" charset="0"/>
                <a:ea typeface="MS PGothic" pitchFamily="34" charset="-128"/>
              </a:rPr>
              <a:t>EAI (WS)</a:t>
            </a:r>
            <a:endParaRPr lang="en-US" sz="1400" dirty="0">
              <a:solidFill>
                <a:srgbClr val="FFFFFF"/>
              </a:solidFill>
              <a:latin typeface="Arial" pitchFamily="34" charset="0"/>
              <a:ea typeface="MS PGothic" pitchFamily="34" charset="-128"/>
            </a:endParaRPr>
          </a:p>
        </p:txBody>
      </p:sp>
      <p:sp>
        <p:nvSpPr>
          <p:cNvPr id="62" name="Rounded Rectangle 61"/>
          <p:cNvSpPr>
            <a:spLocks noChangeArrowheads="1"/>
          </p:cNvSpPr>
          <p:nvPr/>
        </p:nvSpPr>
        <p:spPr bwMode="auto">
          <a:xfrm>
            <a:off x="252413" y="2138363"/>
            <a:ext cx="1627187" cy="627062"/>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65000"/>
                </a:schemeClr>
              </a:solidFill>
            </a:endParaRPr>
          </a:p>
        </p:txBody>
      </p:sp>
      <p:pic>
        <p:nvPicPr>
          <p:cNvPr id="58385" name="Picture 111" descr="Facebook"/>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7663" y="2430463"/>
            <a:ext cx="365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6" name="Picture 112" descr="Twitte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87400" y="2425700"/>
            <a:ext cx="4175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7" name="Picture 77"/>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65138" y="2166938"/>
            <a:ext cx="2476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124"/>
          <p:cNvSpPr txBox="1">
            <a:spLocks noChangeArrowheads="1"/>
          </p:cNvSpPr>
          <p:nvPr/>
        </p:nvSpPr>
        <p:spPr bwMode="auto">
          <a:xfrm>
            <a:off x="1254125" y="2466975"/>
            <a:ext cx="568325" cy="246063"/>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lang="en-US" sz="1000" b="1" dirty="0">
                <a:solidFill>
                  <a:srgbClr val="0A589C"/>
                </a:solidFill>
                <a:latin typeface="Arial" pitchFamily="34" charset="0"/>
                <a:ea typeface="MS PGothic" pitchFamily="34" charset="-128"/>
              </a:rPr>
              <a:t>Public</a:t>
            </a:r>
          </a:p>
        </p:txBody>
      </p:sp>
      <p:sp>
        <p:nvSpPr>
          <p:cNvPr id="58389" name="Line 108"/>
          <p:cNvSpPr>
            <a:spLocks noChangeShapeType="1"/>
          </p:cNvSpPr>
          <p:nvPr/>
        </p:nvSpPr>
        <p:spPr bwMode="auto">
          <a:xfrm flipV="1">
            <a:off x="823913" y="1743075"/>
            <a:ext cx="149225" cy="520700"/>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8390" name="Line 109"/>
          <p:cNvSpPr>
            <a:spLocks noChangeShapeType="1"/>
          </p:cNvSpPr>
          <p:nvPr/>
        </p:nvSpPr>
        <p:spPr bwMode="auto">
          <a:xfrm>
            <a:off x="7105650" y="1260475"/>
            <a:ext cx="0" cy="1320800"/>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AutoShape 44"/>
          <p:cNvSpPr>
            <a:spLocks noChangeArrowheads="1"/>
          </p:cNvSpPr>
          <p:nvPr/>
        </p:nvSpPr>
        <p:spPr bwMode="auto">
          <a:xfrm>
            <a:off x="7339013" y="13573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Records</a:t>
            </a:r>
          </a:p>
        </p:txBody>
      </p:sp>
      <p:sp>
        <p:nvSpPr>
          <p:cNvPr id="67" name="AutoShape 44"/>
          <p:cNvSpPr>
            <a:spLocks noChangeArrowheads="1"/>
          </p:cNvSpPr>
          <p:nvPr/>
        </p:nvSpPr>
        <p:spPr bwMode="auto">
          <a:xfrm>
            <a:off x="7346950" y="1703388"/>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Master Data</a:t>
            </a:r>
          </a:p>
        </p:txBody>
      </p:sp>
      <p:sp>
        <p:nvSpPr>
          <p:cNvPr id="68" name="AutoShape 44"/>
          <p:cNvSpPr>
            <a:spLocks noChangeArrowheads="1"/>
          </p:cNvSpPr>
          <p:nvPr/>
        </p:nvSpPr>
        <p:spPr bwMode="auto">
          <a:xfrm>
            <a:off x="7337425" y="204946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Transaction Data</a:t>
            </a:r>
          </a:p>
        </p:txBody>
      </p:sp>
      <p:sp>
        <p:nvSpPr>
          <p:cNvPr id="71" name="AutoShape 44"/>
          <p:cNvSpPr>
            <a:spLocks noChangeArrowheads="1"/>
          </p:cNvSpPr>
          <p:nvPr/>
        </p:nvSpPr>
        <p:spPr bwMode="auto">
          <a:xfrm>
            <a:off x="5540375" y="2063750"/>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Applications</a:t>
            </a:r>
          </a:p>
        </p:txBody>
      </p:sp>
      <p:sp>
        <p:nvSpPr>
          <p:cNvPr id="58395" name="Line 108"/>
          <p:cNvSpPr>
            <a:spLocks noChangeShapeType="1"/>
          </p:cNvSpPr>
          <p:nvPr/>
        </p:nvSpPr>
        <p:spPr bwMode="auto">
          <a:xfrm flipH="1" flipV="1">
            <a:off x="6211888" y="1582738"/>
            <a:ext cx="0" cy="481012"/>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8396" name="Line 108"/>
          <p:cNvSpPr>
            <a:spLocks noChangeShapeType="1"/>
          </p:cNvSpPr>
          <p:nvPr/>
        </p:nvSpPr>
        <p:spPr bwMode="auto">
          <a:xfrm>
            <a:off x="5300663" y="1920875"/>
            <a:ext cx="239712" cy="271463"/>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8397" name="Line 108"/>
          <p:cNvSpPr>
            <a:spLocks noChangeShapeType="1"/>
          </p:cNvSpPr>
          <p:nvPr/>
        </p:nvSpPr>
        <p:spPr bwMode="auto">
          <a:xfrm>
            <a:off x="1822450" y="1616075"/>
            <a:ext cx="2143125" cy="304800"/>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 name="TextBox 4"/>
          <p:cNvSpPr txBox="1">
            <a:spLocks noChangeArrowheads="1"/>
          </p:cNvSpPr>
          <p:nvPr/>
        </p:nvSpPr>
        <p:spPr bwMode="auto">
          <a:xfrm>
            <a:off x="406400" y="4397375"/>
            <a:ext cx="2289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r>
              <a:rPr lang="en-US" altLang="en-US" sz="1200" dirty="0">
                <a:solidFill>
                  <a:schemeClr val="bg2">
                    <a:lumMod val="95000"/>
                  </a:schemeClr>
                </a:solidFill>
              </a:rPr>
              <a:t>Very fast life cycle</a:t>
            </a:r>
          </a:p>
          <a:p>
            <a:r>
              <a:rPr lang="en-US" altLang="en-US" sz="1200" dirty="0">
                <a:solidFill>
                  <a:schemeClr val="bg2">
                    <a:lumMod val="95000"/>
                  </a:schemeClr>
                </a:solidFill>
              </a:rPr>
              <a:t>Speed of deploy and execution</a:t>
            </a:r>
          </a:p>
          <a:p>
            <a:r>
              <a:rPr lang="en-US" altLang="en-US" sz="1200" dirty="0">
                <a:solidFill>
                  <a:schemeClr val="bg2">
                    <a:lumMod val="95000"/>
                  </a:schemeClr>
                </a:solidFill>
              </a:rPr>
              <a:t>Scale for the unpredictable </a:t>
            </a:r>
          </a:p>
        </p:txBody>
      </p:sp>
      <p:pic>
        <p:nvPicPr>
          <p:cNvPr id="2051" name="Picture 3" descr="C:\Users\IBM_ADMIN\AppData\Local\Microsoft\Windows\Temporary Internet Files\Content.IE5\5M7FF32U\MC900442016[1].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535113" y="3775075"/>
            <a:ext cx="792162" cy="792163"/>
          </a:xfrm>
          <a:prstGeom prst="rect">
            <a:avLst/>
          </a:prstGeom>
          <a:noFill/>
          <a:ln>
            <a:noFill/>
          </a:ln>
          <a:effectLst>
            <a:outerShdw blurRad="50800" dist="76200" dir="2700000" algn="tl" rotWithShape="0">
              <a:schemeClr val="bg2">
                <a:lumMod val="85000"/>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80"/>
          <p:cNvSpPr txBox="1">
            <a:spLocks noChangeArrowheads="1"/>
          </p:cNvSpPr>
          <p:nvPr/>
        </p:nvSpPr>
        <p:spPr bwMode="auto">
          <a:xfrm>
            <a:off x="6096000" y="4397375"/>
            <a:ext cx="27066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r>
              <a:rPr lang="en-US" altLang="en-US" sz="1200" dirty="0">
                <a:solidFill>
                  <a:schemeClr val="bg2">
                    <a:lumMod val="95000"/>
                  </a:schemeClr>
                </a:solidFill>
              </a:rPr>
              <a:t>More stable and predictable life cycle</a:t>
            </a:r>
          </a:p>
          <a:p>
            <a:r>
              <a:rPr lang="en-US" altLang="en-US" sz="1200" dirty="0" smtClean="0">
                <a:solidFill>
                  <a:schemeClr val="bg2">
                    <a:lumMod val="95000"/>
                  </a:schemeClr>
                </a:solidFill>
              </a:rPr>
              <a:t>WS </a:t>
            </a:r>
            <a:r>
              <a:rPr lang="en-US" altLang="en-US" sz="1200" dirty="0">
                <a:solidFill>
                  <a:schemeClr val="bg2">
                    <a:lumMod val="95000"/>
                  </a:schemeClr>
                </a:solidFill>
              </a:rPr>
              <a:t>exposure for up stream levels</a:t>
            </a:r>
          </a:p>
          <a:p>
            <a:r>
              <a:rPr lang="en-US" altLang="en-US" sz="1200" dirty="0" smtClean="0">
                <a:solidFill>
                  <a:schemeClr val="bg2">
                    <a:lumMod val="95000"/>
                  </a:schemeClr>
                </a:solidFill>
              </a:rPr>
              <a:t>No Elastic </a:t>
            </a:r>
            <a:r>
              <a:rPr lang="en-US" altLang="en-US" sz="1200" dirty="0">
                <a:solidFill>
                  <a:schemeClr val="bg2">
                    <a:lumMod val="95000"/>
                  </a:schemeClr>
                </a:solidFill>
              </a:rPr>
              <a:t>behavior</a:t>
            </a:r>
          </a:p>
        </p:txBody>
      </p:sp>
      <p:grpSp>
        <p:nvGrpSpPr>
          <p:cNvPr id="83" name="Group 7"/>
          <p:cNvGrpSpPr>
            <a:grpSpLocks noChangeAspect="1"/>
          </p:cNvGrpSpPr>
          <p:nvPr/>
        </p:nvGrpSpPr>
        <p:grpSpPr>
          <a:xfrm>
            <a:off x="6546672" y="3724884"/>
            <a:ext cx="1023517" cy="615023"/>
            <a:chOff x="4029075" y="2422525"/>
            <a:chExt cx="1085851" cy="869951"/>
          </a:xfrm>
          <a:effectLst>
            <a:outerShdw blurRad="50800" dist="76200" dir="2700000" algn="tl" rotWithShape="0">
              <a:schemeClr val="bg2">
                <a:lumMod val="85000"/>
                <a:alpha val="40000"/>
              </a:schemeClr>
            </a:outerShdw>
          </a:effectLst>
        </p:grpSpPr>
        <p:sp>
          <p:nvSpPr>
            <p:cNvPr id="84" name="Freeform 5"/>
            <p:cNvSpPr>
              <a:spLocks/>
            </p:cNvSpPr>
            <p:nvPr/>
          </p:nvSpPr>
          <p:spPr bwMode="auto">
            <a:xfrm>
              <a:off x="4246563" y="2422525"/>
              <a:ext cx="606425" cy="357188"/>
            </a:xfrm>
            <a:custGeom>
              <a:avLst/>
              <a:gdLst>
                <a:gd name="T0" fmla="*/ 146 w 160"/>
                <a:gd name="T1" fmla="*/ 94 h 94"/>
                <a:gd name="T2" fmla="*/ 132 w 160"/>
                <a:gd name="T3" fmla="*/ 80 h 94"/>
                <a:gd name="T4" fmla="*/ 80 w 160"/>
                <a:gd name="T5" fmla="*/ 28 h 94"/>
                <a:gd name="T6" fmla="*/ 28 w 160"/>
                <a:gd name="T7" fmla="*/ 80 h 94"/>
                <a:gd name="T8" fmla="*/ 14 w 160"/>
                <a:gd name="T9" fmla="*/ 94 h 94"/>
                <a:gd name="T10" fmla="*/ 0 w 160"/>
                <a:gd name="T11" fmla="*/ 80 h 94"/>
                <a:gd name="T12" fmla="*/ 80 w 160"/>
                <a:gd name="T13" fmla="*/ 0 h 94"/>
                <a:gd name="T14" fmla="*/ 160 w 160"/>
                <a:gd name="T15" fmla="*/ 80 h 94"/>
                <a:gd name="T16" fmla="*/ 146 w 160"/>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4">
                  <a:moveTo>
                    <a:pt x="146" y="94"/>
                  </a:moveTo>
                  <a:cubicBezTo>
                    <a:pt x="139" y="94"/>
                    <a:pt x="132" y="88"/>
                    <a:pt x="132" y="80"/>
                  </a:cubicBezTo>
                  <a:cubicBezTo>
                    <a:pt x="132" y="51"/>
                    <a:pt x="109" y="28"/>
                    <a:pt x="80" y="28"/>
                  </a:cubicBezTo>
                  <a:cubicBezTo>
                    <a:pt x="51" y="28"/>
                    <a:pt x="28" y="51"/>
                    <a:pt x="28" y="80"/>
                  </a:cubicBezTo>
                  <a:cubicBezTo>
                    <a:pt x="28" y="88"/>
                    <a:pt x="22" y="94"/>
                    <a:pt x="14" y="94"/>
                  </a:cubicBezTo>
                  <a:cubicBezTo>
                    <a:pt x="6" y="94"/>
                    <a:pt x="0" y="88"/>
                    <a:pt x="0" y="80"/>
                  </a:cubicBezTo>
                  <a:cubicBezTo>
                    <a:pt x="0" y="36"/>
                    <a:pt x="36" y="0"/>
                    <a:pt x="80" y="0"/>
                  </a:cubicBezTo>
                  <a:cubicBezTo>
                    <a:pt x="124" y="0"/>
                    <a:pt x="160" y="36"/>
                    <a:pt x="160" y="80"/>
                  </a:cubicBezTo>
                  <a:cubicBezTo>
                    <a:pt x="160" y="88"/>
                    <a:pt x="154" y="94"/>
                    <a:pt x="146" y="94"/>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85" name="Freeform 6"/>
            <p:cNvSpPr>
              <a:spLocks/>
            </p:cNvSpPr>
            <p:nvPr/>
          </p:nvSpPr>
          <p:spPr bwMode="auto">
            <a:xfrm>
              <a:off x="4029075" y="2678113"/>
              <a:ext cx="831850" cy="614363"/>
            </a:xfrm>
            <a:custGeom>
              <a:avLst/>
              <a:gdLst>
                <a:gd name="T0" fmla="*/ 205 w 219"/>
                <a:gd name="T1" fmla="*/ 162 h 162"/>
                <a:gd name="T2" fmla="*/ 81 w 219"/>
                <a:gd name="T3" fmla="*/ 162 h 162"/>
                <a:gd name="T4" fmla="*/ 0 w 219"/>
                <a:gd name="T5" fmla="*/ 81 h 162"/>
                <a:gd name="T6" fmla="*/ 81 w 219"/>
                <a:gd name="T7" fmla="*/ 0 h 162"/>
                <a:gd name="T8" fmla="*/ 138 w 219"/>
                <a:gd name="T9" fmla="*/ 25 h 162"/>
                <a:gd name="T10" fmla="*/ 138 w 219"/>
                <a:gd name="T11" fmla="*/ 45 h 162"/>
                <a:gd name="T12" fmla="*/ 118 w 219"/>
                <a:gd name="T13" fmla="*/ 44 h 162"/>
                <a:gd name="T14" fmla="*/ 81 w 219"/>
                <a:gd name="T15" fmla="*/ 29 h 162"/>
                <a:gd name="T16" fmla="*/ 28 w 219"/>
                <a:gd name="T17" fmla="*/ 81 h 162"/>
                <a:gd name="T18" fmla="*/ 81 w 219"/>
                <a:gd name="T19" fmla="*/ 134 h 162"/>
                <a:gd name="T20" fmla="*/ 205 w 219"/>
                <a:gd name="T21" fmla="*/ 134 h 162"/>
                <a:gd name="T22" fmla="*/ 219 w 219"/>
                <a:gd name="T23" fmla="*/ 148 h 162"/>
                <a:gd name="T24" fmla="*/ 205 w 219"/>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62">
                  <a:moveTo>
                    <a:pt x="205" y="162"/>
                  </a:moveTo>
                  <a:cubicBezTo>
                    <a:pt x="81" y="162"/>
                    <a:pt x="81" y="162"/>
                    <a:pt x="81" y="162"/>
                  </a:cubicBezTo>
                  <a:cubicBezTo>
                    <a:pt x="36" y="162"/>
                    <a:pt x="0" y="126"/>
                    <a:pt x="0" y="81"/>
                  </a:cubicBezTo>
                  <a:cubicBezTo>
                    <a:pt x="0" y="37"/>
                    <a:pt x="36" y="0"/>
                    <a:pt x="81" y="0"/>
                  </a:cubicBezTo>
                  <a:cubicBezTo>
                    <a:pt x="102" y="0"/>
                    <a:pt x="123" y="9"/>
                    <a:pt x="138" y="25"/>
                  </a:cubicBezTo>
                  <a:cubicBezTo>
                    <a:pt x="144" y="30"/>
                    <a:pt x="144" y="39"/>
                    <a:pt x="138" y="45"/>
                  </a:cubicBezTo>
                  <a:cubicBezTo>
                    <a:pt x="133" y="50"/>
                    <a:pt x="124" y="50"/>
                    <a:pt x="118" y="44"/>
                  </a:cubicBezTo>
                  <a:cubicBezTo>
                    <a:pt x="108" y="34"/>
                    <a:pt x="95" y="29"/>
                    <a:pt x="81" y="29"/>
                  </a:cubicBezTo>
                  <a:cubicBezTo>
                    <a:pt x="51" y="29"/>
                    <a:pt x="28" y="52"/>
                    <a:pt x="28" y="81"/>
                  </a:cubicBezTo>
                  <a:cubicBezTo>
                    <a:pt x="28" y="110"/>
                    <a:pt x="51" y="134"/>
                    <a:pt x="81" y="134"/>
                  </a:cubicBezTo>
                  <a:cubicBezTo>
                    <a:pt x="205" y="134"/>
                    <a:pt x="205" y="134"/>
                    <a:pt x="205" y="134"/>
                  </a:cubicBezTo>
                  <a:cubicBezTo>
                    <a:pt x="212" y="134"/>
                    <a:pt x="219" y="140"/>
                    <a:pt x="219" y="148"/>
                  </a:cubicBezTo>
                  <a:cubicBezTo>
                    <a:pt x="219" y="156"/>
                    <a:pt x="212" y="162"/>
                    <a:pt x="205" y="162"/>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86" name="Freeform 7"/>
            <p:cNvSpPr>
              <a:spLocks/>
            </p:cNvSpPr>
            <p:nvPr/>
          </p:nvSpPr>
          <p:spPr bwMode="auto">
            <a:xfrm>
              <a:off x="4503738" y="2678113"/>
              <a:ext cx="611188" cy="614363"/>
            </a:xfrm>
            <a:custGeom>
              <a:avLst/>
              <a:gdLst>
                <a:gd name="T0" fmla="*/ 80 w 161"/>
                <a:gd name="T1" fmla="*/ 162 h 162"/>
                <a:gd name="T2" fmla="*/ 17 w 161"/>
                <a:gd name="T3" fmla="*/ 132 h 162"/>
                <a:gd name="T4" fmla="*/ 3 w 161"/>
                <a:gd name="T5" fmla="*/ 107 h 162"/>
                <a:gd name="T6" fmla="*/ 12 w 161"/>
                <a:gd name="T7" fmla="*/ 89 h 162"/>
                <a:gd name="T8" fmla="*/ 30 w 161"/>
                <a:gd name="T9" fmla="*/ 98 h 162"/>
                <a:gd name="T10" fmla="*/ 39 w 161"/>
                <a:gd name="T11" fmla="*/ 114 h 162"/>
                <a:gd name="T12" fmla="*/ 80 w 161"/>
                <a:gd name="T13" fmla="*/ 134 h 162"/>
                <a:gd name="T14" fmla="*/ 132 w 161"/>
                <a:gd name="T15" fmla="*/ 81 h 162"/>
                <a:gd name="T16" fmla="*/ 80 w 161"/>
                <a:gd name="T17" fmla="*/ 29 h 162"/>
                <a:gd name="T18" fmla="*/ 66 w 161"/>
                <a:gd name="T19" fmla="*/ 15 h 162"/>
                <a:gd name="T20" fmla="*/ 80 w 161"/>
                <a:gd name="T21" fmla="*/ 0 h 162"/>
                <a:gd name="T22" fmla="*/ 161 w 161"/>
                <a:gd name="T23" fmla="*/ 81 h 162"/>
                <a:gd name="T24" fmla="*/ 80 w 161"/>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2">
                  <a:moveTo>
                    <a:pt x="80" y="162"/>
                  </a:moveTo>
                  <a:cubicBezTo>
                    <a:pt x="55" y="162"/>
                    <a:pt x="32" y="151"/>
                    <a:pt x="17" y="132"/>
                  </a:cubicBezTo>
                  <a:cubicBezTo>
                    <a:pt x="11" y="125"/>
                    <a:pt x="6" y="116"/>
                    <a:pt x="3" y="107"/>
                  </a:cubicBezTo>
                  <a:cubicBezTo>
                    <a:pt x="0" y="100"/>
                    <a:pt x="4" y="92"/>
                    <a:pt x="12" y="89"/>
                  </a:cubicBezTo>
                  <a:cubicBezTo>
                    <a:pt x="19" y="87"/>
                    <a:pt x="27" y="91"/>
                    <a:pt x="30" y="98"/>
                  </a:cubicBezTo>
                  <a:cubicBezTo>
                    <a:pt x="32" y="104"/>
                    <a:pt x="35" y="110"/>
                    <a:pt x="39" y="114"/>
                  </a:cubicBezTo>
                  <a:cubicBezTo>
                    <a:pt x="49" y="127"/>
                    <a:pt x="64" y="134"/>
                    <a:pt x="80" y="134"/>
                  </a:cubicBezTo>
                  <a:cubicBezTo>
                    <a:pt x="109" y="134"/>
                    <a:pt x="132" y="110"/>
                    <a:pt x="132" y="81"/>
                  </a:cubicBezTo>
                  <a:cubicBezTo>
                    <a:pt x="132" y="52"/>
                    <a:pt x="109" y="29"/>
                    <a:pt x="80" y="29"/>
                  </a:cubicBezTo>
                  <a:cubicBezTo>
                    <a:pt x="72" y="29"/>
                    <a:pt x="66" y="22"/>
                    <a:pt x="66" y="15"/>
                  </a:cubicBezTo>
                  <a:cubicBezTo>
                    <a:pt x="66" y="7"/>
                    <a:pt x="72" y="0"/>
                    <a:pt x="80" y="0"/>
                  </a:cubicBezTo>
                  <a:cubicBezTo>
                    <a:pt x="124" y="0"/>
                    <a:pt x="161" y="37"/>
                    <a:pt x="161" y="81"/>
                  </a:cubicBezTo>
                  <a:cubicBezTo>
                    <a:pt x="161" y="126"/>
                    <a:pt x="124" y="162"/>
                    <a:pt x="80" y="162"/>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grpSp>
      <p:grpSp>
        <p:nvGrpSpPr>
          <p:cNvPr id="87" name="Group 7"/>
          <p:cNvGrpSpPr>
            <a:grpSpLocks noChangeAspect="1"/>
          </p:cNvGrpSpPr>
          <p:nvPr/>
        </p:nvGrpSpPr>
        <p:grpSpPr>
          <a:xfrm>
            <a:off x="554510" y="3699119"/>
            <a:ext cx="1023517" cy="615023"/>
            <a:chOff x="4029075" y="2422525"/>
            <a:chExt cx="1085851" cy="869951"/>
          </a:xfrm>
          <a:effectLst>
            <a:outerShdw blurRad="50800" dist="76200" dir="2700000" algn="tl" rotWithShape="0">
              <a:schemeClr val="bg2">
                <a:lumMod val="85000"/>
                <a:alpha val="40000"/>
              </a:schemeClr>
            </a:outerShdw>
          </a:effectLst>
        </p:grpSpPr>
        <p:sp>
          <p:nvSpPr>
            <p:cNvPr id="88" name="Freeform 5"/>
            <p:cNvSpPr>
              <a:spLocks/>
            </p:cNvSpPr>
            <p:nvPr/>
          </p:nvSpPr>
          <p:spPr bwMode="auto">
            <a:xfrm>
              <a:off x="4246563" y="2422525"/>
              <a:ext cx="606425" cy="357188"/>
            </a:xfrm>
            <a:custGeom>
              <a:avLst/>
              <a:gdLst>
                <a:gd name="T0" fmla="*/ 146 w 160"/>
                <a:gd name="T1" fmla="*/ 94 h 94"/>
                <a:gd name="T2" fmla="*/ 132 w 160"/>
                <a:gd name="T3" fmla="*/ 80 h 94"/>
                <a:gd name="T4" fmla="*/ 80 w 160"/>
                <a:gd name="T5" fmla="*/ 28 h 94"/>
                <a:gd name="T6" fmla="*/ 28 w 160"/>
                <a:gd name="T7" fmla="*/ 80 h 94"/>
                <a:gd name="T8" fmla="*/ 14 w 160"/>
                <a:gd name="T9" fmla="*/ 94 h 94"/>
                <a:gd name="T10" fmla="*/ 0 w 160"/>
                <a:gd name="T11" fmla="*/ 80 h 94"/>
                <a:gd name="T12" fmla="*/ 80 w 160"/>
                <a:gd name="T13" fmla="*/ 0 h 94"/>
                <a:gd name="T14" fmla="*/ 160 w 160"/>
                <a:gd name="T15" fmla="*/ 80 h 94"/>
                <a:gd name="T16" fmla="*/ 146 w 160"/>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4">
                  <a:moveTo>
                    <a:pt x="146" y="94"/>
                  </a:moveTo>
                  <a:cubicBezTo>
                    <a:pt x="139" y="94"/>
                    <a:pt x="132" y="88"/>
                    <a:pt x="132" y="80"/>
                  </a:cubicBezTo>
                  <a:cubicBezTo>
                    <a:pt x="132" y="51"/>
                    <a:pt x="109" y="28"/>
                    <a:pt x="80" y="28"/>
                  </a:cubicBezTo>
                  <a:cubicBezTo>
                    <a:pt x="51" y="28"/>
                    <a:pt x="28" y="51"/>
                    <a:pt x="28" y="80"/>
                  </a:cubicBezTo>
                  <a:cubicBezTo>
                    <a:pt x="28" y="88"/>
                    <a:pt x="22" y="94"/>
                    <a:pt x="14" y="94"/>
                  </a:cubicBezTo>
                  <a:cubicBezTo>
                    <a:pt x="6" y="94"/>
                    <a:pt x="0" y="88"/>
                    <a:pt x="0" y="80"/>
                  </a:cubicBezTo>
                  <a:cubicBezTo>
                    <a:pt x="0" y="36"/>
                    <a:pt x="36" y="0"/>
                    <a:pt x="80" y="0"/>
                  </a:cubicBezTo>
                  <a:cubicBezTo>
                    <a:pt x="124" y="0"/>
                    <a:pt x="160" y="36"/>
                    <a:pt x="160" y="80"/>
                  </a:cubicBezTo>
                  <a:cubicBezTo>
                    <a:pt x="160" y="88"/>
                    <a:pt x="154" y="94"/>
                    <a:pt x="146" y="94"/>
                  </a:cubicBezTo>
                  <a:close/>
                </a:path>
              </a:pathLst>
            </a:custGeom>
            <a:solidFill>
              <a:srgbClr val="F04F37"/>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89" name="Freeform 6"/>
            <p:cNvSpPr>
              <a:spLocks/>
            </p:cNvSpPr>
            <p:nvPr/>
          </p:nvSpPr>
          <p:spPr bwMode="auto">
            <a:xfrm>
              <a:off x="4029075" y="2678113"/>
              <a:ext cx="831850" cy="614363"/>
            </a:xfrm>
            <a:custGeom>
              <a:avLst/>
              <a:gdLst>
                <a:gd name="T0" fmla="*/ 205 w 219"/>
                <a:gd name="T1" fmla="*/ 162 h 162"/>
                <a:gd name="T2" fmla="*/ 81 w 219"/>
                <a:gd name="T3" fmla="*/ 162 h 162"/>
                <a:gd name="T4" fmla="*/ 0 w 219"/>
                <a:gd name="T5" fmla="*/ 81 h 162"/>
                <a:gd name="T6" fmla="*/ 81 w 219"/>
                <a:gd name="T7" fmla="*/ 0 h 162"/>
                <a:gd name="T8" fmla="*/ 138 w 219"/>
                <a:gd name="T9" fmla="*/ 25 h 162"/>
                <a:gd name="T10" fmla="*/ 138 w 219"/>
                <a:gd name="T11" fmla="*/ 45 h 162"/>
                <a:gd name="T12" fmla="*/ 118 w 219"/>
                <a:gd name="T13" fmla="*/ 44 h 162"/>
                <a:gd name="T14" fmla="*/ 81 w 219"/>
                <a:gd name="T15" fmla="*/ 29 h 162"/>
                <a:gd name="T16" fmla="*/ 28 w 219"/>
                <a:gd name="T17" fmla="*/ 81 h 162"/>
                <a:gd name="T18" fmla="*/ 81 w 219"/>
                <a:gd name="T19" fmla="*/ 134 h 162"/>
                <a:gd name="T20" fmla="*/ 205 w 219"/>
                <a:gd name="T21" fmla="*/ 134 h 162"/>
                <a:gd name="T22" fmla="*/ 219 w 219"/>
                <a:gd name="T23" fmla="*/ 148 h 162"/>
                <a:gd name="T24" fmla="*/ 205 w 219"/>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62">
                  <a:moveTo>
                    <a:pt x="205" y="162"/>
                  </a:moveTo>
                  <a:cubicBezTo>
                    <a:pt x="81" y="162"/>
                    <a:pt x="81" y="162"/>
                    <a:pt x="81" y="162"/>
                  </a:cubicBezTo>
                  <a:cubicBezTo>
                    <a:pt x="36" y="162"/>
                    <a:pt x="0" y="126"/>
                    <a:pt x="0" y="81"/>
                  </a:cubicBezTo>
                  <a:cubicBezTo>
                    <a:pt x="0" y="37"/>
                    <a:pt x="36" y="0"/>
                    <a:pt x="81" y="0"/>
                  </a:cubicBezTo>
                  <a:cubicBezTo>
                    <a:pt x="102" y="0"/>
                    <a:pt x="123" y="9"/>
                    <a:pt x="138" y="25"/>
                  </a:cubicBezTo>
                  <a:cubicBezTo>
                    <a:pt x="144" y="30"/>
                    <a:pt x="144" y="39"/>
                    <a:pt x="138" y="45"/>
                  </a:cubicBezTo>
                  <a:cubicBezTo>
                    <a:pt x="133" y="50"/>
                    <a:pt x="124" y="50"/>
                    <a:pt x="118" y="44"/>
                  </a:cubicBezTo>
                  <a:cubicBezTo>
                    <a:pt x="108" y="34"/>
                    <a:pt x="95" y="29"/>
                    <a:pt x="81" y="29"/>
                  </a:cubicBezTo>
                  <a:cubicBezTo>
                    <a:pt x="51" y="29"/>
                    <a:pt x="28" y="52"/>
                    <a:pt x="28" y="81"/>
                  </a:cubicBezTo>
                  <a:cubicBezTo>
                    <a:pt x="28" y="110"/>
                    <a:pt x="51" y="134"/>
                    <a:pt x="81" y="134"/>
                  </a:cubicBezTo>
                  <a:cubicBezTo>
                    <a:pt x="205" y="134"/>
                    <a:pt x="205" y="134"/>
                    <a:pt x="205" y="134"/>
                  </a:cubicBezTo>
                  <a:cubicBezTo>
                    <a:pt x="212" y="134"/>
                    <a:pt x="219" y="140"/>
                    <a:pt x="219" y="148"/>
                  </a:cubicBezTo>
                  <a:cubicBezTo>
                    <a:pt x="219" y="156"/>
                    <a:pt x="212" y="162"/>
                    <a:pt x="205" y="162"/>
                  </a:cubicBezTo>
                  <a:close/>
                </a:path>
              </a:pathLst>
            </a:custGeom>
            <a:solidFill>
              <a:srgbClr val="F04F37"/>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90" name="Freeform 7"/>
            <p:cNvSpPr>
              <a:spLocks/>
            </p:cNvSpPr>
            <p:nvPr/>
          </p:nvSpPr>
          <p:spPr bwMode="auto">
            <a:xfrm>
              <a:off x="4503738" y="2678113"/>
              <a:ext cx="611188" cy="614363"/>
            </a:xfrm>
            <a:custGeom>
              <a:avLst/>
              <a:gdLst>
                <a:gd name="T0" fmla="*/ 80 w 161"/>
                <a:gd name="T1" fmla="*/ 162 h 162"/>
                <a:gd name="T2" fmla="*/ 17 w 161"/>
                <a:gd name="T3" fmla="*/ 132 h 162"/>
                <a:gd name="T4" fmla="*/ 3 w 161"/>
                <a:gd name="T5" fmla="*/ 107 h 162"/>
                <a:gd name="T6" fmla="*/ 12 w 161"/>
                <a:gd name="T7" fmla="*/ 89 h 162"/>
                <a:gd name="T8" fmla="*/ 30 w 161"/>
                <a:gd name="T9" fmla="*/ 98 h 162"/>
                <a:gd name="T10" fmla="*/ 39 w 161"/>
                <a:gd name="T11" fmla="*/ 114 h 162"/>
                <a:gd name="T12" fmla="*/ 80 w 161"/>
                <a:gd name="T13" fmla="*/ 134 h 162"/>
                <a:gd name="T14" fmla="*/ 132 w 161"/>
                <a:gd name="T15" fmla="*/ 81 h 162"/>
                <a:gd name="T16" fmla="*/ 80 w 161"/>
                <a:gd name="T17" fmla="*/ 29 h 162"/>
                <a:gd name="T18" fmla="*/ 66 w 161"/>
                <a:gd name="T19" fmla="*/ 15 h 162"/>
                <a:gd name="T20" fmla="*/ 80 w 161"/>
                <a:gd name="T21" fmla="*/ 0 h 162"/>
                <a:gd name="T22" fmla="*/ 161 w 161"/>
                <a:gd name="T23" fmla="*/ 81 h 162"/>
                <a:gd name="T24" fmla="*/ 80 w 161"/>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2">
                  <a:moveTo>
                    <a:pt x="80" y="162"/>
                  </a:moveTo>
                  <a:cubicBezTo>
                    <a:pt x="55" y="162"/>
                    <a:pt x="32" y="151"/>
                    <a:pt x="17" y="132"/>
                  </a:cubicBezTo>
                  <a:cubicBezTo>
                    <a:pt x="11" y="125"/>
                    <a:pt x="6" y="116"/>
                    <a:pt x="3" y="107"/>
                  </a:cubicBezTo>
                  <a:cubicBezTo>
                    <a:pt x="0" y="100"/>
                    <a:pt x="4" y="92"/>
                    <a:pt x="12" y="89"/>
                  </a:cubicBezTo>
                  <a:cubicBezTo>
                    <a:pt x="19" y="87"/>
                    <a:pt x="27" y="91"/>
                    <a:pt x="30" y="98"/>
                  </a:cubicBezTo>
                  <a:cubicBezTo>
                    <a:pt x="32" y="104"/>
                    <a:pt x="35" y="110"/>
                    <a:pt x="39" y="114"/>
                  </a:cubicBezTo>
                  <a:cubicBezTo>
                    <a:pt x="49" y="127"/>
                    <a:pt x="64" y="134"/>
                    <a:pt x="80" y="134"/>
                  </a:cubicBezTo>
                  <a:cubicBezTo>
                    <a:pt x="109" y="134"/>
                    <a:pt x="132" y="110"/>
                    <a:pt x="132" y="81"/>
                  </a:cubicBezTo>
                  <a:cubicBezTo>
                    <a:pt x="132" y="52"/>
                    <a:pt x="109" y="29"/>
                    <a:pt x="80" y="29"/>
                  </a:cubicBezTo>
                  <a:cubicBezTo>
                    <a:pt x="72" y="29"/>
                    <a:pt x="66" y="22"/>
                    <a:pt x="66" y="15"/>
                  </a:cubicBezTo>
                  <a:cubicBezTo>
                    <a:pt x="66" y="7"/>
                    <a:pt x="72" y="0"/>
                    <a:pt x="80" y="0"/>
                  </a:cubicBezTo>
                  <a:cubicBezTo>
                    <a:pt x="124" y="0"/>
                    <a:pt x="161" y="37"/>
                    <a:pt x="161" y="81"/>
                  </a:cubicBezTo>
                  <a:cubicBezTo>
                    <a:pt x="161" y="126"/>
                    <a:pt x="124" y="162"/>
                    <a:pt x="80" y="162"/>
                  </a:cubicBezTo>
                  <a:close/>
                </a:path>
              </a:pathLst>
            </a:custGeom>
            <a:solidFill>
              <a:srgbClr val="F04F37"/>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grpSp>
      <p:sp>
        <p:nvSpPr>
          <p:cNvPr id="70" name="AutoShape 44"/>
          <p:cNvSpPr>
            <a:spLocks noChangeArrowheads="1"/>
          </p:cNvSpPr>
          <p:nvPr/>
        </p:nvSpPr>
        <p:spPr bwMode="auto">
          <a:xfrm>
            <a:off x="5540375" y="1697038"/>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Processes</a:t>
            </a:r>
          </a:p>
        </p:txBody>
      </p:sp>
      <p:sp>
        <p:nvSpPr>
          <p:cNvPr id="63" name="Text Box 123"/>
          <p:cNvSpPr txBox="1">
            <a:spLocks noChangeArrowheads="1"/>
          </p:cNvSpPr>
          <p:nvPr/>
        </p:nvSpPr>
        <p:spPr bwMode="auto">
          <a:xfrm>
            <a:off x="6080125" y="2328863"/>
            <a:ext cx="900113" cy="4000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eaLnBrk="1" hangingPunct="1">
              <a:defRPr/>
            </a:pPr>
            <a:r>
              <a:rPr lang="en-US" sz="1000" b="1" dirty="0">
                <a:solidFill>
                  <a:srgbClr val="0A589C"/>
                </a:solidFill>
                <a:latin typeface="Arial" pitchFamily="34" charset="0"/>
                <a:ea typeface="MS PGothic" pitchFamily="34" charset="-128"/>
              </a:rPr>
              <a:t>Private</a:t>
            </a:r>
          </a:p>
          <a:p>
            <a:pPr algn="r" eaLnBrk="1" hangingPunct="1">
              <a:defRPr/>
            </a:pPr>
            <a:r>
              <a:rPr lang="en-US" sz="1000" b="1" dirty="0">
                <a:solidFill>
                  <a:srgbClr val="0A589C"/>
                </a:solidFill>
                <a:latin typeface="Arial" pitchFamily="34" charset="0"/>
                <a:ea typeface="MS PGothic" pitchFamily="34" charset="-128"/>
              </a:rPr>
              <a:t>On-Premise</a:t>
            </a:r>
          </a:p>
        </p:txBody>
      </p:sp>
      <p:sp>
        <p:nvSpPr>
          <p:cNvPr id="47" name="Rounded Rectangle 46"/>
          <p:cNvSpPr>
            <a:spLocks noChangeArrowheads="1"/>
          </p:cNvSpPr>
          <p:nvPr/>
        </p:nvSpPr>
        <p:spPr bwMode="auto">
          <a:xfrm>
            <a:off x="1338263" y="2989263"/>
            <a:ext cx="6762750" cy="627062"/>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65000"/>
                </a:schemeClr>
              </a:solidFill>
            </a:endParaRPr>
          </a:p>
        </p:txBody>
      </p:sp>
      <p:sp>
        <p:nvSpPr>
          <p:cNvPr id="48" name="AutoShape 44"/>
          <p:cNvSpPr>
            <a:spLocks noChangeArrowheads="1"/>
          </p:cNvSpPr>
          <p:nvPr/>
        </p:nvSpPr>
        <p:spPr bwMode="auto">
          <a:xfrm>
            <a:off x="1520825" y="31607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Coding Artifacts</a:t>
            </a:r>
          </a:p>
        </p:txBody>
      </p:sp>
      <p:sp>
        <p:nvSpPr>
          <p:cNvPr id="49" name="Text Box 123"/>
          <p:cNvSpPr txBox="1">
            <a:spLocks noChangeArrowheads="1"/>
          </p:cNvSpPr>
          <p:nvPr/>
        </p:nvSpPr>
        <p:spPr bwMode="auto">
          <a:xfrm>
            <a:off x="7119938" y="3213100"/>
            <a:ext cx="966787" cy="4000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eaLnBrk="1" hangingPunct="1">
              <a:defRPr/>
            </a:pPr>
            <a:r>
              <a:rPr lang="en-US" sz="1000" b="1" dirty="0">
                <a:solidFill>
                  <a:srgbClr val="0A589C"/>
                </a:solidFill>
                <a:latin typeface="Arial" pitchFamily="34" charset="0"/>
                <a:ea typeface="MS PGothic" pitchFamily="34" charset="-128"/>
              </a:rPr>
              <a:t>Life Cycle</a:t>
            </a:r>
          </a:p>
          <a:p>
            <a:pPr algn="r" eaLnBrk="1" hangingPunct="1">
              <a:defRPr/>
            </a:pPr>
            <a:r>
              <a:rPr lang="en-US" sz="1000" b="1" dirty="0">
                <a:solidFill>
                  <a:srgbClr val="0A589C"/>
                </a:solidFill>
                <a:latin typeface="Arial" pitchFamily="34" charset="0"/>
                <a:ea typeface="MS PGothic" pitchFamily="34" charset="-128"/>
              </a:rPr>
              <a:t>Management</a:t>
            </a:r>
          </a:p>
        </p:txBody>
      </p:sp>
      <p:sp>
        <p:nvSpPr>
          <p:cNvPr id="50" name="AutoShape 44"/>
          <p:cNvSpPr>
            <a:spLocks noChangeArrowheads="1"/>
          </p:cNvSpPr>
          <p:nvPr/>
        </p:nvSpPr>
        <p:spPr bwMode="auto">
          <a:xfrm>
            <a:off x="2992438" y="315436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Data Artifacts</a:t>
            </a:r>
          </a:p>
        </p:txBody>
      </p:sp>
      <p:sp>
        <p:nvSpPr>
          <p:cNvPr id="51" name="AutoShape 44"/>
          <p:cNvSpPr>
            <a:spLocks noChangeArrowheads="1"/>
          </p:cNvSpPr>
          <p:nvPr/>
        </p:nvSpPr>
        <p:spPr bwMode="auto">
          <a:xfrm>
            <a:off x="4462463" y="31480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rgbClr val="FFFFFF"/>
                </a:solidFill>
                <a:latin typeface="Arial" pitchFamily="34" charset="0"/>
                <a:ea typeface="MS PGothic" pitchFamily="34" charset="-128"/>
              </a:rPr>
              <a:t>Micro Services</a:t>
            </a:r>
            <a:endParaRPr lang="en-US" sz="1400" dirty="0">
              <a:solidFill>
                <a:srgbClr val="FFFFFF"/>
              </a:solidFill>
              <a:latin typeface="Arial" pitchFamily="34" charset="0"/>
              <a:ea typeface="MS PGothic" pitchFamily="34" charset="-128"/>
            </a:endParaRPr>
          </a:p>
        </p:txBody>
      </p:sp>
      <p:sp>
        <p:nvSpPr>
          <p:cNvPr id="52" name="AutoShape 44"/>
          <p:cNvSpPr>
            <a:spLocks noChangeArrowheads="1"/>
          </p:cNvSpPr>
          <p:nvPr/>
        </p:nvSpPr>
        <p:spPr bwMode="auto">
          <a:xfrm>
            <a:off x="5911850" y="315436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dirty="0" smtClean="0">
                <a:solidFill>
                  <a:srgbClr val="FFFFFF"/>
                </a:solidFill>
                <a:latin typeface="Arial" pitchFamily="34" charset="0"/>
                <a:ea typeface="MS PGothic" pitchFamily="34" charset="-128"/>
              </a:rPr>
              <a:t>Containers</a:t>
            </a:r>
            <a:endParaRPr lang="en-US" sz="1400" dirty="0">
              <a:solidFill>
                <a:srgbClr val="FFFFFF"/>
              </a:solidFill>
              <a:latin typeface="Arial" pitchFamily="34" charset="0"/>
              <a:ea typeface="MS PGothic" pitchFamily="34" charset="-128"/>
            </a:endParaRPr>
          </a:p>
        </p:txBody>
      </p:sp>
      <p:sp>
        <p:nvSpPr>
          <p:cNvPr id="55" name="Text Box 123"/>
          <p:cNvSpPr txBox="1">
            <a:spLocks noChangeArrowheads="1"/>
          </p:cNvSpPr>
          <p:nvPr/>
        </p:nvSpPr>
        <p:spPr bwMode="auto">
          <a:xfrm>
            <a:off x="1006889" y="1680404"/>
            <a:ext cx="909223" cy="40011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eaLnBrk="1" hangingPunct="1">
              <a:defRPr/>
            </a:pPr>
            <a:r>
              <a:rPr lang="en-US" sz="1000" b="1" dirty="0" smtClean="0">
                <a:solidFill>
                  <a:srgbClr val="0A589C"/>
                </a:solidFill>
                <a:latin typeface="Arial" pitchFamily="34" charset="0"/>
                <a:ea typeface="MS PGothic" pitchFamily="34" charset="-128"/>
              </a:rPr>
              <a:t>Public</a:t>
            </a:r>
            <a:endParaRPr lang="en-US" sz="1000" b="1" dirty="0">
              <a:solidFill>
                <a:srgbClr val="0A589C"/>
              </a:solidFill>
              <a:latin typeface="Arial" pitchFamily="34" charset="0"/>
              <a:ea typeface="MS PGothic" pitchFamily="34" charset="-128"/>
            </a:endParaRPr>
          </a:p>
          <a:p>
            <a:pPr algn="r" eaLnBrk="1" hangingPunct="1">
              <a:defRPr/>
            </a:pPr>
            <a:r>
              <a:rPr lang="en-US" sz="1000" b="1" dirty="0">
                <a:solidFill>
                  <a:srgbClr val="0A589C"/>
                </a:solidFill>
                <a:latin typeface="Arial" pitchFamily="34" charset="0"/>
                <a:ea typeface="MS PGothic" pitchFamily="34" charset="-128"/>
              </a:rPr>
              <a:t>Off-Premise</a:t>
            </a:r>
          </a:p>
        </p:txBody>
      </p:sp>
      <p:sp>
        <p:nvSpPr>
          <p:cNvPr id="58" name="Rectangle 57"/>
          <p:cNvSpPr/>
          <p:nvPr/>
        </p:nvSpPr>
        <p:spPr>
          <a:xfrm>
            <a:off x="164592" y="255862"/>
            <a:ext cx="8441246" cy="507831"/>
          </a:xfrm>
          <a:prstGeom prst="rect">
            <a:avLst/>
          </a:prstGeom>
        </p:spPr>
        <p:txBody>
          <a:bodyPr wrap="square">
            <a:spAutoFit/>
          </a:bodyPr>
          <a:lstStyle/>
          <a:p>
            <a:r>
              <a:rPr lang="en-US" sz="2700" dirty="0" smtClean="0">
                <a:solidFill>
                  <a:schemeClr val="bg2">
                    <a:lumMod val="95000"/>
                  </a:schemeClr>
                </a:solidFill>
                <a:latin typeface="Helvetica" panose="020B0604020202020204" pitchFamily="34" charset="0"/>
                <a:cs typeface="Helvetica" panose="020B0604020202020204" pitchFamily="34" charset="0"/>
              </a:rPr>
              <a:t>New applications need </a:t>
            </a:r>
            <a:r>
              <a:rPr lang="en-US" sz="2700" dirty="0" smtClean="0">
                <a:solidFill>
                  <a:srgbClr val="2C9FA7"/>
                </a:solidFill>
                <a:latin typeface="Helvetica" panose="020B0604020202020204" pitchFamily="34" charset="0"/>
                <a:cs typeface="Helvetica" panose="020B0604020202020204" pitchFamily="34" charset="0"/>
              </a:rPr>
              <a:t>an agile cloud architecture</a:t>
            </a:r>
            <a:endParaRPr lang="en-US" sz="2700" dirty="0">
              <a:solidFill>
                <a:srgbClr val="2C9FA7"/>
              </a:solidFill>
              <a:latin typeface="Helvetica" panose="020B0604020202020204" pitchFamily="34" charset="0"/>
              <a:cs typeface="Helvetica" panose="020B0604020202020204" pitchFamily="34" charset="0"/>
            </a:endParaRPr>
          </a:p>
        </p:txBody>
      </p:sp>
      <p:sp>
        <p:nvSpPr>
          <p:cNvPr id="61" name="Rectangle 7"/>
          <p:cNvSpPr>
            <a:spLocks noChangeArrowheads="1"/>
          </p:cNvSpPr>
          <p:nvPr/>
        </p:nvSpPr>
        <p:spPr bwMode="auto">
          <a:xfrm>
            <a:off x="247650" y="749135"/>
            <a:ext cx="1627187" cy="276272"/>
          </a:xfrm>
          <a:prstGeom prst="rect">
            <a:avLst/>
          </a:prstGeom>
          <a:noFill/>
          <a:ln>
            <a:noFill/>
          </a:ln>
        </p:spPr>
        <p:txBody>
          <a:bodyPr wrap="square" lIns="90000" rIns="90000" bIns="4500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b="1" dirty="0" smtClean="0">
                <a:solidFill>
                  <a:srgbClr val="00B2EF"/>
                </a:solidFill>
                <a:latin typeface="Arial" charset="0"/>
                <a:ea typeface="MS PGothic" charset="-128"/>
              </a:rPr>
              <a:t>Front-end</a:t>
            </a:r>
            <a:endParaRPr lang="en-US" altLang="en-US" sz="1200" b="1" dirty="0">
              <a:solidFill>
                <a:srgbClr val="00B2EF"/>
              </a:solidFill>
              <a:latin typeface="Arial" charset="0"/>
              <a:ea typeface="MS PGothic" charset="-128"/>
            </a:endParaRPr>
          </a:p>
        </p:txBody>
      </p:sp>
      <p:sp>
        <p:nvSpPr>
          <p:cNvPr id="64" name="Rectangle 141"/>
          <p:cNvSpPr>
            <a:spLocks noChangeArrowheads="1"/>
          </p:cNvSpPr>
          <p:nvPr/>
        </p:nvSpPr>
        <p:spPr bwMode="auto">
          <a:xfrm>
            <a:off x="4622800" y="733377"/>
            <a:ext cx="4130675" cy="276272"/>
          </a:xfrm>
          <a:prstGeom prst="rect">
            <a:avLst/>
          </a:prstGeom>
          <a:noFill/>
          <a:ln>
            <a:noFill/>
          </a:ln>
        </p:spPr>
        <p:txBody>
          <a:bodyPr wrap="square" lIns="90000" rIns="90000" bIns="4500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b="1">
                <a:solidFill>
                  <a:srgbClr val="00B2EF"/>
                </a:solidFill>
                <a:latin typeface="Arial" charset="0"/>
                <a:ea typeface="MS PGothic" charset="-128"/>
              </a:rPr>
              <a:t>Back-end</a:t>
            </a:r>
          </a:p>
        </p:txBody>
      </p:sp>
    </p:spTree>
    <p:extLst>
      <p:ext uri="{BB962C8B-B14F-4D97-AF65-F5344CB8AC3E}">
        <p14:creationId xmlns:p14="http://schemas.microsoft.com/office/powerpoint/2010/main" val="195819375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4592" y="255862"/>
            <a:ext cx="8441246" cy="507831"/>
          </a:xfrm>
          <a:prstGeom prst="rect">
            <a:avLst/>
          </a:prstGeom>
        </p:spPr>
        <p:txBody>
          <a:bodyPr wrap="square">
            <a:spAutoFit/>
          </a:bodyPr>
          <a:lstStyle/>
          <a:p>
            <a:r>
              <a:rPr lang="en-US" sz="2700" dirty="0">
                <a:solidFill>
                  <a:schemeClr val="bg2">
                    <a:lumMod val="95000"/>
                  </a:schemeClr>
                </a:solidFill>
                <a:latin typeface="Helvetica" panose="020B0604020202020204" pitchFamily="34" charset="0"/>
                <a:cs typeface="Helvetica" panose="020B0604020202020204" pitchFamily="34" charset="0"/>
              </a:rPr>
              <a:t>IBM Cloud </a:t>
            </a:r>
            <a:r>
              <a:rPr lang="en-US" sz="2700" dirty="0">
                <a:solidFill>
                  <a:srgbClr val="2C9FA7"/>
                </a:solidFill>
                <a:latin typeface="Helvetica" panose="020B0604020202020204" pitchFamily="34" charset="0"/>
                <a:cs typeface="Helvetica" panose="020B0604020202020204" pitchFamily="34" charset="0"/>
              </a:rPr>
              <a:t>P</a:t>
            </a:r>
            <a:r>
              <a:rPr lang="en-US" sz="2700" dirty="0" smtClean="0">
                <a:solidFill>
                  <a:srgbClr val="2C9FA7"/>
                </a:solidFill>
                <a:latin typeface="Helvetica" panose="020B0604020202020204" pitchFamily="34" charset="0"/>
                <a:cs typeface="Helvetica" panose="020B0604020202020204" pitchFamily="34" charset="0"/>
              </a:rPr>
              <a:t>rivate</a:t>
            </a:r>
            <a:endParaRPr lang="en-US" sz="2700" dirty="0">
              <a:solidFill>
                <a:srgbClr val="2C9FA7"/>
              </a:solidFill>
              <a:latin typeface="Helvetica" panose="020B0604020202020204" pitchFamily="34" charset="0"/>
              <a:cs typeface="Helvetica" panose="020B0604020202020204" pitchFamily="34" charset="0"/>
            </a:endParaRPr>
          </a:p>
        </p:txBody>
      </p:sp>
      <p:sp>
        <p:nvSpPr>
          <p:cNvPr id="8" name="TextBox 7"/>
          <p:cNvSpPr txBox="1"/>
          <p:nvPr/>
        </p:nvSpPr>
        <p:spPr>
          <a:xfrm>
            <a:off x="3841508" y="4901516"/>
            <a:ext cx="1342034" cy="219291"/>
          </a:xfrm>
          <a:prstGeom prst="rect">
            <a:avLst/>
          </a:prstGeom>
          <a:noFill/>
        </p:spPr>
        <p:txBody>
          <a:bodyPr wrap="none" rtlCol="0">
            <a:spAutoFit/>
          </a:bodyPr>
          <a:lstStyle/>
          <a:p>
            <a:r>
              <a:rPr lang="en-US" sz="825" dirty="0">
                <a:solidFill>
                  <a:prstClr val="black"/>
                </a:solidFill>
                <a:latin typeface="Helvetica Neue Light" charset="0"/>
                <a:ea typeface="Helvetica Neue Light" charset="0"/>
                <a:cs typeface="Helvetica Neue Light" charset="0"/>
              </a:rPr>
              <a:t>For IBM Internal Use Only</a:t>
            </a:r>
          </a:p>
        </p:txBody>
      </p:sp>
      <p:pic>
        <p:nvPicPr>
          <p:cNvPr id="9" name="Picture 8"/>
          <p:cNvPicPr>
            <a:picLocks noChangeAspect="1"/>
          </p:cNvPicPr>
          <p:nvPr/>
        </p:nvPicPr>
        <p:blipFill>
          <a:blip r:embed="rId3"/>
          <a:stretch>
            <a:fillRect/>
          </a:stretch>
        </p:blipFill>
        <p:spPr>
          <a:xfrm>
            <a:off x="8217936" y="45424"/>
            <a:ext cx="775803" cy="817469"/>
          </a:xfrm>
          <a:prstGeom prst="rect">
            <a:avLst/>
          </a:prstGeom>
          <a:effectLst>
            <a:outerShdw blurRad="50800" dist="38100" dir="2700000" algn="tl" rotWithShape="0">
              <a:prstClr val="black">
                <a:alpha val="40000"/>
              </a:prstClr>
            </a:outerShdw>
          </a:effectLst>
        </p:spPr>
      </p:pic>
      <p:sp>
        <p:nvSpPr>
          <p:cNvPr id="10" name="Arrow: Right 29"/>
          <p:cNvSpPr/>
          <p:nvPr/>
        </p:nvSpPr>
        <p:spPr>
          <a:xfrm>
            <a:off x="1114515" y="995465"/>
            <a:ext cx="3987038" cy="1559847"/>
          </a:xfrm>
          <a:prstGeom prst="rightArrow">
            <a:avLst>
              <a:gd name="adj1" fmla="val 50000"/>
              <a:gd name="adj2" fmla="val 0"/>
            </a:avLst>
          </a:prstGeom>
          <a:solidFill>
            <a:srgbClr val="A6D1FC"/>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srgbClr val="000000"/>
              </a:solidFill>
            </a:endParaRPr>
          </a:p>
        </p:txBody>
      </p:sp>
      <p:sp>
        <p:nvSpPr>
          <p:cNvPr id="11" name="Slide Number Placeholder 5"/>
          <p:cNvSpPr>
            <a:spLocks noGrp="1"/>
          </p:cNvSpPr>
          <p:nvPr>
            <p:ph type="sldNum" sz="quarter" idx="4294967295"/>
          </p:nvPr>
        </p:nvSpPr>
        <p:spPr>
          <a:xfrm>
            <a:off x="291832" y="4352713"/>
            <a:ext cx="435499" cy="187359"/>
          </a:xfrm>
          <a:prstGeom prst="rect">
            <a:avLst/>
          </a:prstGeom>
        </p:spPr>
        <p:txBody>
          <a:bodyPr/>
          <a:lstStyle/>
          <a:p>
            <a:fld id="{64A8A213-8E92-D94A-82D7-8578C89CAF17}" type="slidenum">
              <a:rPr lang="en-US" smtClean="0"/>
              <a:pPr/>
              <a:t>2</a:t>
            </a:fld>
            <a:endParaRPr lang="en-US" dirty="0"/>
          </a:p>
        </p:txBody>
      </p:sp>
      <p:sp>
        <p:nvSpPr>
          <p:cNvPr id="12" name="Date Placeholder 6"/>
          <p:cNvSpPr>
            <a:spLocks noGrp="1"/>
          </p:cNvSpPr>
          <p:nvPr>
            <p:ph type="dt" sz="half" idx="4294967295"/>
          </p:nvPr>
        </p:nvSpPr>
        <p:spPr>
          <a:xfrm>
            <a:off x="727241" y="4352713"/>
            <a:ext cx="2057400" cy="187359"/>
          </a:xfrm>
          <a:prstGeom prst="rect">
            <a:avLst/>
          </a:prstGeom>
        </p:spPr>
        <p:txBody>
          <a:bodyPr/>
          <a:lstStyle/>
          <a:p>
            <a:fld id="{CD911897-AAF5-9F48-8CFE-C7A0C3E8F556}" type="datetime1">
              <a:rPr lang="en-US" smtClean="0"/>
              <a:pPr/>
              <a:t>4/20/2018</a:t>
            </a:fld>
            <a:endParaRPr lang="en-US" dirty="0"/>
          </a:p>
        </p:txBody>
      </p:sp>
      <p:sp>
        <p:nvSpPr>
          <p:cNvPr id="13" name="Freeform 6"/>
          <p:cNvSpPr>
            <a:spLocks/>
          </p:cNvSpPr>
          <p:nvPr/>
        </p:nvSpPr>
        <p:spPr bwMode="auto">
          <a:xfrm>
            <a:off x="1115616" y="1396823"/>
            <a:ext cx="342900" cy="878681"/>
          </a:xfrm>
          <a:custGeom>
            <a:avLst/>
            <a:gdLst>
              <a:gd name="T0" fmla="*/ 288 w 288"/>
              <a:gd name="T1" fmla="*/ 738 h 738"/>
              <a:gd name="T2" fmla="*/ 0 w 288"/>
              <a:gd name="T3" fmla="*/ 467 h 738"/>
              <a:gd name="T4" fmla="*/ 0 w 288"/>
              <a:gd name="T5" fmla="*/ 0 h 738"/>
              <a:gd name="T6" fmla="*/ 288 w 288"/>
              <a:gd name="T7" fmla="*/ 271 h 738"/>
              <a:gd name="T8" fmla="*/ 288 w 288"/>
              <a:gd name="T9" fmla="*/ 738 h 738"/>
            </a:gdLst>
            <a:ahLst/>
            <a:cxnLst>
              <a:cxn ang="0">
                <a:pos x="T0" y="T1"/>
              </a:cxn>
              <a:cxn ang="0">
                <a:pos x="T2" y="T3"/>
              </a:cxn>
              <a:cxn ang="0">
                <a:pos x="T4" y="T5"/>
              </a:cxn>
              <a:cxn ang="0">
                <a:pos x="T6" y="T7"/>
              </a:cxn>
              <a:cxn ang="0">
                <a:pos x="T8" y="T9"/>
              </a:cxn>
            </a:cxnLst>
            <a:rect l="0" t="0" r="r" b="b"/>
            <a:pathLst>
              <a:path w="288" h="738">
                <a:moveTo>
                  <a:pt x="288" y="738"/>
                </a:moveTo>
                <a:lnTo>
                  <a:pt x="0" y="467"/>
                </a:lnTo>
                <a:lnTo>
                  <a:pt x="0" y="0"/>
                </a:lnTo>
                <a:lnTo>
                  <a:pt x="288" y="271"/>
                </a:lnTo>
                <a:lnTo>
                  <a:pt x="288" y="738"/>
                </a:lnTo>
                <a:close/>
              </a:path>
            </a:pathLst>
          </a:custGeom>
          <a:solidFill>
            <a:srgbClr val="256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a:p>
        </p:txBody>
      </p:sp>
      <p:sp>
        <p:nvSpPr>
          <p:cNvPr id="14" name="Rectangle 7"/>
          <p:cNvSpPr>
            <a:spLocks noChangeArrowheads="1"/>
          </p:cNvSpPr>
          <p:nvPr/>
        </p:nvSpPr>
        <p:spPr bwMode="auto">
          <a:xfrm>
            <a:off x="3572" y="1708766"/>
            <a:ext cx="1454944" cy="566738"/>
          </a:xfrm>
          <a:prstGeom prst="rect">
            <a:avLst/>
          </a:prstGeom>
          <a:solidFill>
            <a:srgbClr val="5AAAFA"/>
          </a:solidFill>
          <a:ln>
            <a:noFill/>
          </a:ln>
        </p:spPr>
        <p:txBody>
          <a:bodyPr vert="horz" wrap="square" lIns="68580" tIns="34290" rIns="68580" bIns="34290" numCol="1" anchor="t" anchorCtr="0" compatLnSpc="1">
            <a:prstTxWarp prst="textNoShape">
              <a:avLst/>
            </a:prstTxWarp>
          </a:bodyPr>
          <a:lstStyle/>
          <a:p>
            <a:pPr defTabSz="685800"/>
            <a:endParaRPr lang="en-US" sz="1350"/>
          </a:p>
        </p:txBody>
      </p:sp>
      <p:sp>
        <p:nvSpPr>
          <p:cNvPr id="15" name="Arrow: Right 30"/>
          <p:cNvSpPr/>
          <p:nvPr/>
        </p:nvSpPr>
        <p:spPr>
          <a:xfrm>
            <a:off x="1114515" y="1776745"/>
            <a:ext cx="3987038" cy="1559847"/>
          </a:xfrm>
          <a:prstGeom prst="rightArrow">
            <a:avLst>
              <a:gd name="adj1" fmla="val 50000"/>
              <a:gd name="adj2" fmla="val 0"/>
            </a:avLst>
          </a:prstGeom>
          <a:solidFill>
            <a:schemeClr val="accent2"/>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srgbClr val="000000"/>
              </a:solidFill>
            </a:endParaRPr>
          </a:p>
        </p:txBody>
      </p:sp>
      <p:sp>
        <p:nvSpPr>
          <p:cNvPr id="16" name="Freeform 6"/>
          <p:cNvSpPr>
            <a:spLocks/>
          </p:cNvSpPr>
          <p:nvPr/>
        </p:nvSpPr>
        <p:spPr bwMode="auto">
          <a:xfrm>
            <a:off x="1115616" y="2176747"/>
            <a:ext cx="342900" cy="878681"/>
          </a:xfrm>
          <a:custGeom>
            <a:avLst/>
            <a:gdLst>
              <a:gd name="T0" fmla="*/ 288 w 288"/>
              <a:gd name="T1" fmla="*/ 738 h 738"/>
              <a:gd name="T2" fmla="*/ 0 w 288"/>
              <a:gd name="T3" fmla="*/ 467 h 738"/>
              <a:gd name="T4" fmla="*/ 0 w 288"/>
              <a:gd name="T5" fmla="*/ 0 h 738"/>
              <a:gd name="T6" fmla="*/ 288 w 288"/>
              <a:gd name="T7" fmla="*/ 271 h 738"/>
              <a:gd name="T8" fmla="*/ 288 w 288"/>
              <a:gd name="T9" fmla="*/ 738 h 738"/>
            </a:gdLst>
            <a:ahLst/>
            <a:cxnLst>
              <a:cxn ang="0">
                <a:pos x="T0" y="T1"/>
              </a:cxn>
              <a:cxn ang="0">
                <a:pos x="T2" y="T3"/>
              </a:cxn>
              <a:cxn ang="0">
                <a:pos x="T4" y="T5"/>
              </a:cxn>
              <a:cxn ang="0">
                <a:pos x="T6" y="T7"/>
              </a:cxn>
              <a:cxn ang="0">
                <a:pos x="T8" y="T9"/>
              </a:cxn>
            </a:cxnLst>
            <a:rect l="0" t="0" r="r" b="b"/>
            <a:pathLst>
              <a:path w="288" h="738">
                <a:moveTo>
                  <a:pt x="288" y="738"/>
                </a:moveTo>
                <a:lnTo>
                  <a:pt x="0" y="467"/>
                </a:lnTo>
                <a:lnTo>
                  <a:pt x="0" y="0"/>
                </a:lnTo>
                <a:lnTo>
                  <a:pt x="288" y="271"/>
                </a:lnTo>
                <a:lnTo>
                  <a:pt x="288" y="738"/>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pPr defTabSz="685800"/>
            <a:endParaRPr lang="en-US" sz="1350"/>
          </a:p>
        </p:txBody>
      </p:sp>
      <p:sp>
        <p:nvSpPr>
          <p:cNvPr id="17" name="Rectangle 7"/>
          <p:cNvSpPr>
            <a:spLocks noChangeArrowheads="1"/>
          </p:cNvSpPr>
          <p:nvPr/>
        </p:nvSpPr>
        <p:spPr bwMode="auto">
          <a:xfrm>
            <a:off x="3572" y="2488689"/>
            <a:ext cx="1454944" cy="566738"/>
          </a:xfrm>
          <a:prstGeom prst="rect">
            <a:avLst/>
          </a:prstGeom>
          <a:solidFill>
            <a:schemeClr val="accent2">
              <a:lumMod val="90000"/>
            </a:schemeClr>
          </a:solidFill>
          <a:ln>
            <a:noFill/>
          </a:ln>
        </p:spPr>
        <p:txBody>
          <a:bodyPr vert="horz" wrap="square" lIns="68580" tIns="34290" rIns="68580" bIns="34290" numCol="1" anchor="t" anchorCtr="0" compatLnSpc="1">
            <a:prstTxWarp prst="textNoShape">
              <a:avLst/>
            </a:prstTxWarp>
          </a:bodyPr>
          <a:lstStyle/>
          <a:p>
            <a:pPr defTabSz="685800"/>
            <a:endParaRPr lang="en-US" sz="1350"/>
          </a:p>
        </p:txBody>
      </p:sp>
      <p:sp>
        <p:nvSpPr>
          <p:cNvPr id="18" name="Arrow: Right 33"/>
          <p:cNvSpPr/>
          <p:nvPr/>
        </p:nvSpPr>
        <p:spPr>
          <a:xfrm>
            <a:off x="1110942" y="2537337"/>
            <a:ext cx="3987038" cy="1559847"/>
          </a:xfrm>
          <a:prstGeom prst="rightArrow">
            <a:avLst>
              <a:gd name="adj1" fmla="val 50000"/>
              <a:gd name="adj2" fmla="val 0"/>
            </a:avLst>
          </a:prstGeom>
          <a:solidFill>
            <a:srgbClr val="A6D1FC"/>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srgbClr val="000000"/>
              </a:solidFill>
            </a:endParaRPr>
          </a:p>
        </p:txBody>
      </p:sp>
      <p:sp>
        <p:nvSpPr>
          <p:cNvPr id="19" name="Freeform 6"/>
          <p:cNvSpPr>
            <a:spLocks/>
          </p:cNvSpPr>
          <p:nvPr/>
        </p:nvSpPr>
        <p:spPr bwMode="auto">
          <a:xfrm>
            <a:off x="1112044" y="2937338"/>
            <a:ext cx="342900" cy="878681"/>
          </a:xfrm>
          <a:custGeom>
            <a:avLst/>
            <a:gdLst>
              <a:gd name="T0" fmla="*/ 288 w 288"/>
              <a:gd name="T1" fmla="*/ 738 h 738"/>
              <a:gd name="T2" fmla="*/ 0 w 288"/>
              <a:gd name="T3" fmla="*/ 467 h 738"/>
              <a:gd name="T4" fmla="*/ 0 w 288"/>
              <a:gd name="T5" fmla="*/ 0 h 738"/>
              <a:gd name="T6" fmla="*/ 288 w 288"/>
              <a:gd name="T7" fmla="*/ 271 h 738"/>
              <a:gd name="T8" fmla="*/ 288 w 288"/>
              <a:gd name="T9" fmla="*/ 738 h 738"/>
            </a:gdLst>
            <a:ahLst/>
            <a:cxnLst>
              <a:cxn ang="0">
                <a:pos x="T0" y="T1"/>
              </a:cxn>
              <a:cxn ang="0">
                <a:pos x="T2" y="T3"/>
              </a:cxn>
              <a:cxn ang="0">
                <a:pos x="T4" y="T5"/>
              </a:cxn>
              <a:cxn ang="0">
                <a:pos x="T6" y="T7"/>
              </a:cxn>
              <a:cxn ang="0">
                <a:pos x="T8" y="T9"/>
              </a:cxn>
            </a:cxnLst>
            <a:rect l="0" t="0" r="r" b="b"/>
            <a:pathLst>
              <a:path w="288" h="738">
                <a:moveTo>
                  <a:pt x="288" y="738"/>
                </a:moveTo>
                <a:lnTo>
                  <a:pt x="0" y="467"/>
                </a:lnTo>
                <a:lnTo>
                  <a:pt x="0" y="0"/>
                </a:lnTo>
                <a:lnTo>
                  <a:pt x="288" y="271"/>
                </a:lnTo>
                <a:lnTo>
                  <a:pt x="288" y="738"/>
                </a:lnTo>
                <a:close/>
              </a:path>
            </a:pathLst>
          </a:custGeom>
          <a:solidFill>
            <a:srgbClr val="256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a:p>
        </p:txBody>
      </p:sp>
      <p:sp>
        <p:nvSpPr>
          <p:cNvPr id="20" name="Rectangle 7"/>
          <p:cNvSpPr>
            <a:spLocks noChangeArrowheads="1"/>
          </p:cNvSpPr>
          <p:nvPr/>
        </p:nvSpPr>
        <p:spPr bwMode="auto">
          <a:xfrm>
            <a:off x="1" y="3249281"/>
            <a:ext cx="1454944" cy="566738"/>
          </a:xfrm>
          <a:prstGeom prst="rect">
            <a:avLst/>
          </a:prstGeom>
          <a:solidFill>
            <a:srgbClr val="5AAAFA"/>
          </a:solidFill>
          <a:ln>
            <a:noFill/>
          </a:ln>
        </p:spPr>
        <p:txBody>
          <a:bodyPr vert="horz" wrap="square" lIns="68580" tIns="34290" rIns="68580" bIns="34290" numCol="1" anchor="t" anchorCtr="0" compatLnSpc="1">
            <a:prstTxWarp prst="textNoShape">
              <a:avLst/>
            </a:prstTxWarp>
          </a:bodyPr>
          <a:lstStyle/>
          <a:p>
            <a:pPr defTabSz="685800"/>
            <a:endParaRPr lang="en-US" sz="1350"/>
          </a:p>
        </p:txBody>
      </p:sp>
      <p:sp>
        <p:nvSpPr>
          <p:cNvPr id="21" name="Arrow: Right 36"/>
          <p:cNvSpPr/>
          <p:nvPr/>
        </p:nvSpPr>
        <p:spPr>
          <a:xfrm>
            <a:off x="1110942" y="3317862"/>
            <a:ext cx="3987038" cy="1559847"/>
          </a:xfrm>
          <a:prstGeom prst="rightArrow">
            <a:avLst>
              <a:gd name="adj1" fmla="val 50000"/>
              <a:gd name="adj2" fmla="val 0"/>
            </a:avLst>
          </a:prstGeom>
          <a:solidFill>
            <a:schemeClr val="accent2"/>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endParaRPr lang="en-US" sz="1350">
              <a:solidFill>
                <a:srgbClr val="000000"/>
              </a:solidFill>
            </a:endParaRPr>
          </a:p>
        </p:txBody>
      </p:sp>
      <p:sp>
        <p:nvSpPr>
          <p:cNvPr id="22" name="Freeform 6"/>
          <p:cNvSpPr>
            <a:spLocks/>
          </p:cNvSpPr>
          <p:nvPr/>
        </p:nvSpPr>
        <p:spPr bwMode="auto">
          <a:xfrm>
            <a:off x="1112044" y="3717863"/>
            <a:ext cx="342900" cy="878681"/>
          </a:xfrm>
          <a:custGeom>
            <a:avLst/>
            <a:gdLst>
              <a:gd name="T0" fmla="*/ 288 w 288"/>
              <a:gd name="T1" fmla="*/ 738 h 738"/>
              <a:gd name="T2" fmla="*/ 0 w 288"/>
              <a:gd name="T3" fmla="*/ 467 h 738"/>
              <a:gd name="T4" fmla="*/ 0 w 288"/>
              <a:gd name="T5" fmla="*/ 0 h 738"/>
              <a:gd name="T6" fmla="*/ 288 w 288"/>
              <a:gd name="T7" fmla="*/ 271 h 738"/>
              <a:gd name="T8" fmla="*/ 288 w 288"/>
              <a:gd name="T9" fmla="*/ 738 h 738"/>
            </a:gdLst>
            <a:ahLst/>
            <a:cxnLst>
              <a:cxn ang="0">
                <a:pos x="T0" y="T1"/>
              </a:cxn>
              <a:cxn ang="0">
                <a:pos x="T2" y="T3"/>
              </a:cxn>
              <a:cxn ang="0">
                <a:pos x="T4" y="T5"/>
              </a:cxn>
              <a:cxn ang="0">
                <a:pos x="T6" y="T7"/>
              </a:cxn>
              <a:cxn ang="0">
                <a:pos x="T8" y="T9"/>
              </a:cxn>
            </a:cxnLst>
            <a:rect l="0" t="0" r="r" b="b"/>
            <a:pathLst>
              <a:path w="288" h="738">
                <a:moveTo>
                  <a:pt x="288" y="738"/>
                </a:moveTo>
                <a:lnTo>
                  <a:pt x="0" y="467"/>
                </a:lnTo>
                <a:lnTo>
                  <a:pt x="0" y="0"/>
                </a:lnTo>
                <a:lnTo>
                  <a:pt x="288" y="271"/>
                </a:lnTo>
                <a:lnTo>
                  <a:pt x="288" y="738"/>
                </a:lnTo>
                <a:close/>
              </a:path>
            </a:pathLst>
          </a:custGeom>
          <a:solidFill>
            <a:schemeClr val="accent2">
              <a:lumMod val="50000"/>
            </a:schemeClr>
          </a:solidFill>
          <a:ln>
            <a:noFill/>
          </a:ln>
        </p:spPr>
        <p:txBody>
          <a:bodyPr vert="horz" wrap="square" lIns="68580" tIns="34290" rIns="68580" bIns="34290" numCol="1" anchor="t" anchorCtr="0" compatLnSpc="1">
            <a:prstTxWarp prst="textNoShape">
              <a:avLst/>
            </a:prstTxWarp>
          </a:bodyPr>
          <a:lstStyle/>
          <a:p>
            <a:pPr defTabSz="685800"/>
            <a:endParaRPr lang="en-US" sz="1350"/>
          </a:p>
        </p:txBody>
      </p:sp>
      <p:sp>
        <p:nvSpPr>
          <p:cNvPr id="23" name="Rectangle 7"/>
          <p:cNvSpPr>
            <a:spLocks noChangeArrowheads="1"/>
          </p:cNvSpPr>
          <p:nvPr/>
        </p:nvSpPr>
        <p:spPr bwMode="auto">
          <a:xfrm>
            <a:off x="1" y="4029806"/>
            <a:ext cx="1454944" cy="566738"/>
          </a:xfrm>
          <a:prstGeom prst="rect">
            <a:avLst/>
          </a:prstGeom>
          <a:solidFill>
            <a:schemeClr val="accent2">
              <a:lumMod val="90000"/>
            </a:schemeClr>
          </a:solidFill>
          <a:ln>
            <a:noFill/>
          </a:ln>
        </p:spPr>
        <p:txBody>
          <a:bodyPr vert="horz" wrap="square" lIns="68580" tIns="34290" rIns="68580" bIns="34290" numCol="1" anchor="t" anchorCtr="0" compatLnSpc="1">
            <a:prstTxWarp prst="textNoShape">
              <a:avLst/>
            </a:prstTxWarp>
          </a:bodyPr>
          <a:lstStyle/>
          <a:p>
            <a:pPr defTabSz="685800"/>
            <a:endParaRPr lang="en-US" sz="1350"/>
          </a:p>
        </p:txBody>
      </p:sp>
      <p:sp>
        <p:nvSpPr>
          <p:cNvPr id="24" name="TextBox 23"/>
          <p:cNvSpPr txBox="1"/>
          <p:nvPr/>
        </p:nvSpPr>
        <p:spPr>
          <a:xfrm>
            <a:off x="55266" y="1776745"/>
            <a:ext cx="1260224" cy="400001"/>
          </a:xfrm>
          <a:prstGeom prst="rect">
            <a:avLst/>
          </a:prstGeom>
        </p:spPr>
        <p:txBody>
          <a:bodyPr vert="horz" wrap="square" lIns="68580" tIns="34290" rIns="68580" bIns="34290" rtlCol="0" anchor="t" anchorCtr="0">
            <a:noAutofit/>
          </a:bodyPr>
          <a:lstStyle>
            <a:defPPr>
              <a:defRPr lang="en-US"/>
            </a:defPPr>
            <a:lvl1pPr lvl="0" algn="ctr" defTabSz="1074691">
              <a:lnSpc>
                <a:spcPct val="95000"/>
              </a:lnSpc>
              <a:buClr>
                <a:srgbClr val="000000"/>
              </a:buClr>
              <a:buSzPct val="100000"/>
              <a:defRPr sz="1400" b="1">
                <a:ea typeface="ＭＳ Ｐゴシック" pitchFamily="34" charset="-128"/>
                <a:cs typeface="MS PGothic" charset="0"/>
              </a:defRPr>
            </a:lvl1pPr>
          </a:lstStyle>
          <a:p>
            <a:r>
              <a:rPr lang="en-US" altLang="en-US" sz="1050" dirty="0"/>
              <a:t>Fast, Flexible, and Secure</a:t>
            </a:r>
          </a:p>
          <a:p>
            <a:endParaRPr lang="en-US" sz="1050" dirty="0"/>
          </a:p>
        </p:txBody>
      </p:sp>
      <p:sp>
        <p:nvSpPr>
          <p:cNvPr id="25" name="TextBox 24"/>
          <p:cNvSpPr txBox="1"/>
          <p:nvPr/>
        </p:nvSpPr>
        <p:spPr>
          <a:xfrm>
            <a:off x="30456" y="2543572"/>
            <a:ext cx="1430532" cy="400001"/>
          </a:xfrm>
          <a:prstGeom prst="rect">
            <a:avLst/>
          </a:prstGeom>
        </p:spPr>
        <p:txBody>
          <a:bodyPr vert="horz" wrap="square" lIns="68580" tIns="34290" rIns="68580" bIns="34290" rtlCol="0" anchor="t" anchorCtr="0">
            <a:noAutofit/>
          </a:bodyPr>
          <a:lstStyle/>
          <a:p>
            <a:pPr algn="ctr" defTabSz="806018">
              <a:lnSpc>
                <a:spcPct val="95000"/>
              </a:lnSpc>
              <a:buClr>
                <a:srgbClr val="000000"/>
              </a:buClr>
              <a:buSzPct val="100000"/>
              <a:defRPr/>
            </a:pPr>
            <a:endParaRPr lang="en-US" altLang="en-US" sz="1050" b="1" dirty="0">
              <a:ea typeface="ＭＳ Ｐゴシック" pitchFamily="34" charset="-128"/>
              <a:cs typeface="MS PGothic" charset="0"/>
            </a:endParaRPr>
          </a:p>
        </p:txBody>
      </p:sp>
      <p:sp>
        <p:nvSpPr>
          <p:cNvPr id="26" name="TextBox 25"/>
          <p:cNvSpPr txBox="1"/>
          <p:nvPr/>
        </p:nvSpPr>
        <p:spPr>
          <a:xfrm>
            <a:off x="-14463" y="3336592"/>
            <a:ext cx="1399679" cy="381271"/>
          </a:xfrm>
          <a:prstGeom prst="rect">
            <a:avLst/>
          </a:prstGeom>
        </p:spPr>
        <p:txBody>
          <a:bodyPr vert="horz" wrap="square" lIns="68580" tIns="34290" rIns="68580" bIns="34290" rtlCol="0" anchor="t" anchorCtr="0">
            <a:noAutofit/>
          </a:bodyPr>
          <a:lstStyle/>
          <a:p>
            <a:pPr algn="ctr" defTabSz="806018">
              <a:lnSpc>
                <a:spcPct val="95000"/>
              </a:lnSpc>
              <a:buClr>
                <a:srgbClr val="000000"/>
              </a:buClr>
              <a:buSzPct val="100000"/>
              <a:defRPr/>
            </a:pPr>
            <a:r>
              <a:rPr lang="en-US" altLang="en-US" sz="1050" b="1" dirty="0">
                <a:ea typeface="ＭＳ Ｐゴシック" pitchFamily="34" charset="-128"/>
                <a:cs typeface="MS PGothic" charset="0"/>
              </a:rPr>
              <a:t>Enterprise </a:t>
            </a:r>
          </a:p>
          <a:p>
            <a:pPr algn="ctr" defTabSz="806018">
              <a:lnSpc>
                <a:spcPct val="95000"/>
              </a:lnSpc>
              <a:buClr>
                <a:srgbClr val="000000"/>
              </a:buClr>
              <a:buSzPct val="100000"/>
              <a:defRPr/>
            </a:pPr>
            <a:r>
              <a:rPr lang="en-US" altLang="en-US" sz="1050" b="1" dirty="0">
                <a:ea typeface="ＭＳ Ｐゴシック" pitchFamily="34" charset="-128"/>
                <a:cs typeface="MS PGothic" charset="0"/>
              </a:rPr>
              <a:t>Ready</a:t>
            </a:r>
          </a:p>
          <a:p>
            <a:pPr defTabSz="685800">
              <a:lnSpc>
                <a:spcPct val="90000"/>
              </a:lnSpc>
              <a:spcBef>
                <a:spcPts val="750"/>
              </a:spcBef>
            </a:pPr>
            <a:endParaRPr lang="en-US" sz="1875" dirty="0"/>
          </a:p>
        </p:txBody>
      </p:sp>
      <p:sp>
        <p:nvSpPr>
          <p:cNvPr id="27" name="TextBox 26"/>
          <p:cNvSpPr txBox="1"/>
          <p:nvPr/>
        </p:nvSpPr>
        <p:spPr>
          <a:xfrm>
            <a:off x="55112" y="4121075"/>
            <a:ext cx="1259502" cy="418996"/>
          </a:xfrm>
          <a:prstGeom prst="rect">
            <a:avLst/>
          </a:prstGeom>
        </p:spPr>
        <p:txBody>
          <a:bodyPr vert="horz" wrap="square" lIns="68580" tIns="34290" rIns="68580" bIns="34290" rtlCol="0" anchor="t" anchorCtr="0">
            <a:noAutofit/>
          </a:bodyPr>
          <a:lstStyle/>
          <a:p>
            <a:pPr algn="ctr" defTabSz="685800">
              <a:lnSpc>
                <a:spcPct val="90000"/>
              </a:lnSpc>
              <a:spcBef>
                <a:spcPts val="750"/>
              </a:spcBef>
            </a:pPr>
            <a:r>
              <a:rPr lang="en-US" altLang="en-US" sz="1050" b="1">
                <a:solidFill>
                  <a:schemeClr val="bg2">
                    <a:lumMod val="95000"/>
                  </a:schemeClr>
                </a:solidFill>
                <a:ea typeface="ＭＳ Ｐゴシック" pitchFamily="34" charset="-128"/>
              </a:rPr>
              <a:t>Intelligent Insights</a:t>
            </a:r>
            <a:endParaRPr lang="en-US" altLang="en-US" sz="1050" b="1" dirty="0">
              <a:solidFill>
                <a:schemeClr val="bg2">
                  <a:lumMod val="95000"/>
                </a:schemeClr>
              </a:solidFill>
              <a:ea typeface="ＭＳ Ｐゴシック" pitchFamily="34" charset="-128"/>
            </a:endParaRPr>
          </a:p>
        </p:txBody>
      </p:sp>
      <p:sp>
        <p:nvSpPr>
          <p:cNvPr id="28" name="TextBox 27"/>
          <p:cNvSpPr txBox="1"/>
          <p:nvPr/>
        </p:nvSpPr>
        <p:spPr>
          <a:xfrm>
            <a:off x="1460988" y="1525191"/>
            <a:ext cx="3470538" cy="511233"/>
          </a:xfrm>
          <a:prstGeom prst="rect">
            <a:avLst/>
          </a:prstGeom>
        </p:spPr>
        <p:txBody>
          <a:bodyPr vert="horz" wrap="square" lIns="68580" tIns="34290" rIns="68580" bIns="34290" rtlCol="0" anchor="t" anchorCtr="0">
            <a:noAutofit/>
          </a:bodyPr>
          <a:lstStyle/>
          <a:p>
            <a:pPr algn="ctr" defTabSz="685800">
              <a:lnSpc>
                <a:spcPct val="90000"/>
              </a:lnSpc>
              <a:spcBef>
                <a:spcPts val="750"/>
              </a:spcBef>
            </a:pPr>
            <a:r>
              <a:rPr lang="en-US" altLang="en-US" sz="1200" dirty="0">
                <a:ea typeface="MS PGothic" charset="-128"/>
              </a:rPr>
              <a:t>Develop with speed, the flexibility to integrate across all clouds, and the control and security of your existing data center solutions </a:t>
            </a:r>
            <a:endParaRPr lang="en-US" sz="1200" dirty="0"/>
          </a:p>
        </p:txBody>
      </p:sp>
      <p:sp>
        <p:nvSpPr>
          <p:cNvPr id="29" name="TextBox 28"/>
          <p:cNvSpPr txBox="1"/>
          <p:nvPr/>
        </p:nvSpPr>
        <p:spPr>
          <a:xfrm>
            <a:off x="1460988" y="2275504"/>
            <a:ext cx="3470538" cy="511233"/>
          </a:xfrm>
          <a:prstGeom prst="rect">
            <a:avLst/>
          </a:prstGeom>
        </p:spPr>
        <p:txBody>
          <a:bodyPr vert="horz" wrap="square" lIns="68580" tIns="34290" rIns="68580" bIns="34290" rtlCol="0" anchor="t" anchorCtr="0">
            <a:noAutofit/>
          </a:bodyPr>
          <a:lstStyle/>
          <a:p>
            <a:pPr algn="ctr" defTabSz="685800">
              <a:lnSpc>
                <a:spcPct val="90000"/>
              </a:lnSpc>
              <a:spcBef>
                <a:spcPts val="750"/>
              </a:spcBef>
            </a:pPr>
            <a:r>
              <a:rPr lang="en-US" sz="1200" dirty="0">
                <a:solidFill>
                  <a:schemeClr val="bg2">
                    <a:lumMod val="95000"/>
                  </a:schemeClr>
                </a:solidFill>
                <a:ea typeface="MS PGothic" charset="-128"/>
              </a:rPr>
              <a:t>Industry leading open source container orchestration platform across private, dedicated, and public clouds </a:t>
            </a:r>
            <a:endParaRPr lang="en-US" sz="1200" dirty="0">
              <a:solidFill>
                <a:schemeClr val="bg2">
                  <a:lumMod val="95000"/>
                </a:schemeClr>
              </a:solidFill>
            </a:endParaRPr>
          </a:p>
        </p:txBody>
      </p:sp>
      <p:sp>
        <p:nvSpPr>
          <p:cNvPr id="30" name="TextBox 29"/>
          <p:cNvSpPr txBox="1"/>
          <p:nvPr/>
        </p:nvSpPr>
        <p:spPr>
          <a:xfrm>
            <a:off x="1460988" y="3055428"/>
            <a:ext cx="3470538" cy="511233"/>
          </a:xfrm>
          <a:prstGeom prst="rect">
            <a:avLst/>
          </a:prstGeom>
        </p:spPr>
        <p:txBody>
          <a:bodyPr vert="horz" wrap="square" lIns="68580" tIns="34290" rIns="68580" bIns="34290" rtlCol="0" anchor="t" anchorCtr="0">
            <a:noAutofit/>
          </a:bodyPr>
          <a:lstStyle/>
          <a:p>
            <a:pPr algn="ctr" defTabSz="806018">
              <a:lnSpc>
                <a:spcPct val="95000"/>
              </a:lnSpc>
              <a:buClr>
                <a:srgbClr val="000000"/>
              </a:buClr>
              <a:buSzPct val="100000"/>
              <a:defRPr/>
            </a:pPr>
            <a:r>
              <a:rPr lang="en-US" sz="1200" dirty="0"/>
              <a:t>Optimize current investments with cloud-enabled middleware, databases and analytics services from IBM</a:t>
            </a:r>
          </a:p>
        </p:txBody>
      </p:sp>
      <p:sp>
        <p:nvSpPr>
          <p:cNvPr id="31" name="TextBox 30"/>
          <p:cNvSpPr txBox="1"/>
          <p:nvPr/>
        </p:nvSpPr>
        <p:spPr>
          <a:xfrm>
            <a:off x="1493017" y="3851212"/>
            <a:ext cx="3470538" cy="511233"/>
          </a:xfrm>
          <a:prstGeom prst="rect">
            <a:avLst/>
          </a:prstGeom>
        </p:spPr>
        <p:txBody>
          <a:bodyPr vert="horz" wrap="square" lIns="68580" tIns="34290" rIns="68580" bIns="34290" rtlCol="0" anchor="t" anchorCtr="0">
            <a:noAutofit/>
          </a:bodyPr>
          <a:lstStyle/>
          <a:p>
            <a:pPr algn="ctr" defTabSz="685800">
              <a:lnSpc>
                <a:spcPct val="95000"/>
              </a:lnSpc>
              <a:buClr>
                <a:srgbClr val="000000"/>
              </a:buClr>
              <a:buSzPct val="100000"/>
              <a:defRPr/>
            </a:pPr>
            <a:r>
              <a:rPr lang="en-US" altLang="en-US" sz="1200" dirty="0">
                <a:solidFill>
                  <a:schemeClr val="bg2">
                    <a:lumMod val="95000"/>
                  </a:schemeClr>
                </a:solidFill>
                <a:ea typeface="MS PGothic" charset="-128"/>
              </a:rPr>
              <a:t>Analytics and cognitive capabilities to gain insights into your data</a:t>
            </a:r>
          </a:p>
          <a:p>
            <a:pPr defTabSz="685800">
              <a:lnSpc>
                <a:spcPct val="90000"/>
              </a:lnSpc>
              <a:spcBef>
                <a:spcPts val="750"/>
              </a:spcBef>
            </a:pPr>
            <a:endParaRPr lang="en-US" sz="1200" dirty="0">
              <a:solidFill>
                <a:schemeClr val="bg2">
                  <a:lumMod val="95000"/>
                </a:schemeClr>
              </a:solidFill>
            </a:endParaRPr>
          </a:p>
        </p:txBody>
      </p:sp>
      <p:sp>
        <p:nvSpPr>
          <p:cNvPr id="32" name="TextBox 31"/>
          <p:cNvSpPr txBox="1"/>
          <p:nvPr/>
        </p:nvSpPr>
        <p:spPr>
          <a:xfrm>
            <a:off x="55264" y="2556669"/>
            <a:ext cx="1240674" cy="400001"/>
          </a:xfrm>
          <a:prstGeom prst="rect">
            <a:avLst/>
          </a:prstGeom>
        </p:spPr>
        <p:txBody>
          <a:bodyPr vert="horz" wrap="square" lIns="68580" tIns="34290" rIns="68580" bIns="34290" rtlCol="0" anchor="t" anchorCtr="0">
            <a:noAutofit/>
          </a:bodyPr>
          <a:lstStyle>
            <a:defPPr>
              <a:defRPr lang="en-US"/>
            </a:defPPr>
            <a:lvl1pPr lvl="0" algn="ctr" defTabSz="1074691">
              <a:lnSpc>
                <a:spcPct val="95000"/>
              </a:lnSpc>
              <a:buClr>
                <a:srgbClr val="000000"/>
              </a:buClr>
              <a:buSzPct val="100000"/>
              <a:defRPr sz="1400" b="1">
                <a:ea typeface="ＭＳ Ｐゴシック" pitchFamily="34" charset="-128"/>
                <a:cs typeface="MS PGothic" charset="0"/>
              </a:defRPr>
            </a:lvl1pPr>
          </a:lstStyle>
          <a:p>
            <a:r>
              <a:rPr lang="en-US" altLang="en-US" sz="1050" dirty="0">
                <a:solidFill>
                  <a:schemeClr val="bg2">
                    <a:lumMod val="95000"/>
                  </a:schemeClr>
                </a:solidFill>
              </a:rPr>
              <a:t>Open </a:t>
            </a:r>
          </a:p>
          <a:p>
            <a:r>
              <a:rPr lang="en-US" altLang="en-US" sz="1050" dirty="0">
                <a:solidFill>
                  <a:schemeClr val="bg2">
                    <a:lumMod val="95000"/>
                  </a:schemeClr>
                </a:solidFill>
              </a:rPr>
              <a:t>by Design</a:t>
            </a:r>
          </a:p>
          <a:p>
            <a:endParaRPr lang="en-US" sz="1050" dirty="0">
              <a:solidFill>
                <a:schemeClr val="bg2">
                  <a:lumMod val="95000"/>
                </a:schemeClr>
              </a:solidFill>
            </a:endParaRPr>
          </a:p>
        </p:txBody>
      </p:sp>
      <p:pic>
        <p:nvPicPr>
          <p:cNvPr id="34" name="Picture 3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94983" y="2916964"/>
            <a:ext cx="3713358" cy="1668296"/>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98556" y="876939"/>
            <a:ext cx="3716237" cy="1588852"/>
          </a:xfrm>
          <a:prstGeom prst="rect">
            <a:avLst/>
          </a:prstGeom>
        </p:spPr>
      </p:pic>
    </p:spTree>
    <p:extLst>
      <p:ext uri="{BB962C8B-B14F-4D97-AF65-F5344CB8AC3E}">
        <p14:creationId xmlns:p14="http://schemas.microsoft.com/office/powerpoint/2010/main" val="104307927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a:spLocks noChangeArrowheads="1"/>
          </p:cNvSpPr>
          <p:nvPr/>
        </p:nvSpPr>
        <p:spPr bwMode="auto">
          <a:xfrm>
            <a:off x="247650" y="1055688"/>
            <a:ext cx="1627188" cy="995362"/>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95000"/>
                </a:schemeClr>
              </a:solidFill>
            </a:endParaRPr>
          </a:p>
        </p:txBody>
      </p:sp>
      <p:sp>
        <p:nvSpPr>
          <p:cNvPr id="59396" name="Rectangle 7"/>
          <p:cNvSpPr>
            <a:spLocks noChangeArrowheads="1"/>
          </p:cNvSpPr>
          <p:nvPr/>
        </p:nvSpPr>
        <p:spPr bwMode="auto">
          <a:xfrm>
            <a:off x="247650" y="749135"/>
            <a:ext cx="1627187" cy="276272"/>
          </a:xfrm>
          <a:prstGeom prst="rect">
            <a:avLst/>
          </a:prstGeom>
          <a:noFill/>
          <a:ln>
            <a:noFill/>
          </a:ln>
        </p:spPr>
        <p:txBody>
          <a:bodyPr wrap="square" lIns="90000" rIns="90000" bIns="4500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b="1" dirty="0" smtClean="0">
                <a:solidFill>
                  <a:srgbClr val="00B2EF"/>
                </a:solidFill>
                <a:latin typeface="Arial" charset="0"/>
                <a:ea typeface="MS PGothic" charset="-128"/>
              </a:rPr>
              <a:t>Front-end</a:t>
            </a:r>
            <a:endParaRPr lang="en-US" altLang="en-US" sz="1200" b="1" dirty="0">
              <a:solidFill>
                <a:srgbClr val="00B2EF"/>
              </a:solidFill>
              <a:latin typeface="Arial" charset="0"/>
              <a:ea typeface="MS PGothic" charset="-128"/>
            </a:endParaRPr>
          </a:p>
        </p:txBody>
      </p:sp>
      <p:sp>
        <p:nvSpPr>
          <p:cNvPr id="64519" name="AutoShape 44"/>
          <p:cNvSpPr>
            <a:spLocks noChangeArrowheads="1"/>
          </p:cNvSpPr>
          <p:nvPr/>
        </p:nvSpPr>
        <p:spPr bwMode="auto">
          <a:xfrm>
            <a:off x="301625" y="132397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Micro Apps</a:t>
            </a:r>
          </a:p>
        </p:txBody>
      </p:sp>
      <p:sp>
        <p:nvSpPr>
          <p:cNvPr id="53" name="AutoShape 44"/>
          <p:cNvSpPr>
            <a:spLocks noChangeArrowheads="1"/>
          </p:cNvSpPr>
          <p:nvPr/>
        </p:nvSpPr>
        <p:spPr bwMode="auto">
          <a:xfrm>
            <a:off x="385763" y="140017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Micro Apps</a:t>
            </a:r>
          </a:p>
        </p:txBody>
      </p:sp>
      <p:sp>
        <p:nvSpPr>
          <p:cNvPr id="54" name="AutoShape 44"/>
          <p:cNvSpPr>
            <a:spLocks noChangeArrowheads="1"/>
          </p:cNvSpPr>
          <p:nvPr/>
        </p:nvSpPr>
        <p:spPr bwMode="auto">
          <a:xfrm>
            <a:off x="479425" y="14843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rgbClr val="FFFFFF"/>
                </a:solidFill>
                <a:latin typeface="Arial" pitchFamily="34" charset="0"/>
                <a:ea typeface="MS PGothic" pitchFamily="34" charset="-128"/>
              </a:rPr>
              <a:t>Native </a:t>
            </a:r>
            <a:r>
              <a:rPr lang="en-US" sz="1400" dirty="0">
                <a:solidFill>
                  <a:srgbClr val="FFFFFF"/>
                </a:solidFill>
                <a:latin typeface="Arial" pitchFamily="34" charset="0"/>
                <a:ea typeface="MS PGothic" pitchFamily="34" charset="-128"/>
              </a:rPr>
              <a:t>Apps</a:t>
            </a:r>
          </a:p>
        </p:txBody>
      </p:sp>
      <p:sp>
        <p:nvSpPr>
          <p:cNvPr id="58" name="Text Box 123"/>
          <p:cNvSpPr txBox="1">
            <a:spLocks noChangeArrowheads="1"/>
          </p:cNvSpPr>
          <p:nvPr/>
        </p:nvSpPr>
        <p:spPr bwMode="auto">
          <a:xfrm>
            <a:off x="1006889" y="1680404"/>
            <a:ext cx="909223" cy="40011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eaLnBrk="1" hangingPunct="1">
              <a:defRPr/>
            </a:pPr>
            <a:r>
              <a:rPr lang="en-US" sz="1000" b="1" dirty="0" smtClean="0">
                <a:solidFill>
                  <a:srgbClr val="0A589C"/>
                </a:solidFill>
                <a:latin typeface="Arial" pitchFamily="34" charset="0"/>
                <a:ea typeface="MS PGothic" pitchFamily="34" charset="-128"/>
              </a:rPr>
              <a:t>Public</a:t>
            </a:r>
            <a:endParaRPr lang="en-US" sz="1000" b="1" dirty="0">
              <a:solidFill>
                <a:srgbClr val="0A589C"/>
              </a:solidFill>
              <a:latin typeface="Arial" pitchFamily="34" charset="0"/>
              <a:ea typeface="MS PGothic" pitchFamily="34" charset="-128"/>
            </a:endParaRPr>
          </a:p>
          <a:p>
            <a:pPr algn="r" eaLnBrk="1" hangingPunct="1">
              <a:defRPr/>
            </a:pPr>
            <a:r>
              <a:rPr lang="en-US" sz="1000" b="1" dirty="0">
                <a:solidFill>
                  <a:srgbClr val="0A589C"/>
                </a:solidFill>
                <a:latin typeface="Arial" pitchFamily="34" charset="0"/>
                <a:ea typeface="MS PGothic" pitchFamily="34" charset="-128"/>
              </a:rPr>
              <a:t>Off-Premise</a:t>
            </a:r>
          </a:p>
        </p:txBody>
      </p:sp>
      <p:sp>
        <p:nvSpPr>
          <p:cNvPr id="62" name="Rounded Rectangle 61"/>
          <p:cNvSpPr>
            <a:spLocks noChangeArrowheads="1"/>
          </p:cNvSpPr>
          <p:nvPr/>
        </p:nvSpPr>
        <p:spPr bwMode="auto">
          <a:xfrm>
            <a:off x="252413" y="2138363"/>
            <a:ext cx="1627187" cy="627062"/>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95000"/>
                </a:schemeClr>
              </a:solidFill>
            </a:endParaRPr>
          </a:p>
        </p:txBody>
      </p:sp>
      <p:pic>
        <p:nvPicPr>
          <p:cNvPr id="59402" name="Picture 111" descr="Facebook"/>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7663" y="2430463"/>
            <a:ext cx="365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112" descr="Twitt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7401" y="2449512"/>
            <a:ext cx="38572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77"/>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65138" y="2166938"/>
            <a:ext cx="2476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124"/>
          <p:cNvSpPr txBox="1">
            <a:spLocks noChangeArrowheads="1"/>
          </p:cNvSpPr>
          <p:nvPr/>
        </p:nvSpPr>
        <p:spPr bwMode="auto">
          <a:xfrm>
            <a:off x="1254125" y="2466975"/>
            <a:ext cx="568325" cy="246063"/>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lang="en-US" sz="1000" b="1" dirty="0">
                <a:solidFill>
                  <a:srgbClr val="0A589C"/>
                </a:solidFill>
                <a:latin typeface="Arial" pitchFamily="34" charset="0"/>
                <a:ea typeface="MS PGothic" pitchFamily="34" charset="-128"/>
              </a:rPr>
              <a:t>Public</a:t>
            </a:r>
          </a:p>
        </p:txBody>
      </p:sp>
      <p:sp>
        <p:nvSpPr>
          <p:cNvPr id="59406" name="Line 108"/>
          <p:cNvSpPr>
            <a:spLocks noChangeShapeType="1"/>
          </p:cNvSpPr>
          <p:nvPr/>
        </p:nvSpPr>
        <p:spPr bwMode="auto">
          <a:xfrm flipV="1">
            <a:off x="1001927" y="1743075"/>
            <a:ext cx="4962" cy="390770"/>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9407" name="TextBox 4"/>
          <p:cNvSpPr txBox="1">
            <a:spLocks noChangeArrowheads="1"/>
          </p:cNvSpPr>
          <p:nvPr/>
        </p:nvSpPr>
        <p:spPr bwMode="auto">
          <a:xfrm>
            <a:off x="406400" y="4397375"/>
            <a:ext cx="2289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r>
              <a:rPr lang="en-US" altLang="en-US" sz="1200" dirty="0">
                <a:solidFill>
                  <a:schemeClr val="bg2">
                    <a:lumMod val="95000"/>
                  </a:schemeClr>
                </a:solidFill>
              </a:rPr>
              <a:t>Very fast life cycle</a:t>
            </a:r>
          </a:p>
          <a:p>
            <a:r>
              <a:rPr lang="en-US" altLang="en-US" sz="1200" dirty="0">
                <a:solidFill>
                  <a:schemeClr val="bg2">
                    <a:lumMod val="95000"/>
                  </a:schemeClr>
                </a:solidFill>
              </a:rPr>
              <a:t>Speed of deploy and execution</a:t>
            </a:r>
          </a:p>
          <a:p>
            <a:r>
              <a:rPr lang="en-US" altLang="en-US" sz="1200" dirty="0">
                <a:solidFill>
                  <a:schemeClr val="bg2">
                    <a:lumMod val="95000"/>
                  </a:schemeClr>
                </a:solidFill>
              </a:rPr>
              <a:t>Scale for the unpredictable </a:t>
            </a:r>
          </a:p>
        </p:txBody>
      </p:sp>
      <p:pic>
        <p:nvPicPr>
          <p:cNvPr id="59408" name="Picture 3" descr="C:\Users\IBM_ADMIN\AppData\Local\Microsoft\Windows\Temporary Internet Files\Content.IE5\5M7FF32U\MC900442016[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535113" y="3775075"/>
            <a:ext cx="792162" cy="792163"/>
          </a:xfrm>
          <a:prstGeom prst="rect">
            <a:avLst/>
          </a:prstGeom>
          <a:noFill/>
          <a:ln>
            <a:noFill/>
          </a:ln>
          <a:effectLst>
            <a:outerShdw blurRad="50800" dist="76200" dir="2700000" algn="tl" rotWithShape="0">
              <a:schemeClr val="bg2">
                <a:lumMod val="85000"/>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Group 7"/>
          <p:cNvGrpSpPr>
            <a:grpSpLocks noChangeAspect="1"/>
          </p:cNvGrpSpPr>
          <p:nvPr/>
        </p:nvGrpSpPr>
        <p:grpSpPr>
          <a:xfrm>
            <a:off x="554512" y="3699120"/>
            <a:ext cx="1023517" cy="615023"/>
            <a:chOff x="4029075" y="2422525"/>
            <a:chExt cx="1085851" cy="869951"/>
          </a:xfrm>
          <a:effectLst>
            <a:outerShdw blurRad="50800" dist="76200" dir="2700000" algn="tl" rotWithShape="0">
              <a:schemeClr val="bg2">
                <a:lumMod val="95000"/>
                <a:alpha val="40000"/>
              </a:schemeClr>
            </a:outerShdw>
          </a:effectLst>
        </p:grpSpPr>
        <p:sp>
          <p:nvSpPr>
            <p:cNvPr id="88" name="Freeform 5"/>
            <p:cNvSpPr>
              <a:spLocks/>
            </p:cNvSpPr>
            <p:nvPr/>
          </p:nvSpPr>
          <p:spPr bwMode="auto">
            <a:xfrm>
              <a:off x="4246563" y="2422525"/>
              <a:ext cx="606425" cy="357188"/>
            </a:xfrm>
            <a:custGeom>
              <a:avLst/>
              <a:gdLst>
                <a:gd name="T0" fmla="*/ 146 w 160"/>
                <a:gd name="T1" fmla="*/ 94 h 94"/>
                <a:gd name="T2" fmla="*/ 132 w 160"/>
                <a:gd name="T3" fmla="*/ 80 h 94"/>
                <a:gd name="T4" fmla="*/ 80 w 160"/>
                <a:gd name="T5" fmla="*/ 28 h 94"/>
                <a:gd name="T6" fmla="*/ 28 w 160"/>
                <a:gd name="T7" fmla="*/ 80 h 94"/>
                <a:gd name="T8" fmla="*/ 14 w 160"/>
                <a:gd name="T9" fmla="*/ 94 h 94"/>
                <a:gd name="T10" fmla="*/ 0 w 160"/>
                <a:gd name="T11" fmla="*/ 80 h 94"/>
                <a:gd name="T12" fmla="*/ 80 w 160"/>
                <a:gd name="T13" fmla="*/ 0 h 94"/>
                <a:gd name="T14" fmla="*/ 160 w 160"/>
                <a:gd name="T15" fmla="*/ 80 h 94"/>
                <a:gd name="T16" fmla="*/ 146 w 160"/>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4">
                  <a:moveTo>
                    <a:pt x="146" y="94"/>
                  </a:moveTo>
                  <a:cubicBezTo>
                    <a:pt x="139" y="94"/>
                    <a:pt x="132" y="88"/>
                    <a:pt x="132" y="80"/>
                  </a:cubicBezTo>
                  <a:cubicBezTo>
                    <a:pt x="132" y="51"/>
                    <a:pt x="109" y="28"/>
                    <a:pt x="80" y="28"/>
                  </a:cubicBezTo>
                  <a:cubicBezTo>
                    <a:pt x="51" y="28"/>
                    <a:pt x="28" y="51"/>
                    <a:pt x="28" y="80"/>
                  </a:cubicBezTo>
                  <a:cubicBezTo>
                    <a:pt x="28" y="88"/>
                    <a:pt x="22" y="94"/>
                    <a:pt x="14" y="94"/>
                  </a:cubicBezTo>
                  <a:cubicBezTo>
                    <a:pt x="6" y="94"/>
                    <a:pt x="0" y="88"/>
                    <a:pt x="0" y="80"/>
                  </a:cubicBezTo>
                  <a:cubicBezTo>
                    <a:pt x="0" y="36"/>
                    <a:pt x="36" y="0"/>
                    <a:pt x="80" y="0"/>
                  </a:cubicBezTo>
                  <a:cubicBezTo>
                    <a:pt x="124" y="0"/>
                    <a:pt x="160" y="36"/>
                    <a:pt x="160" y="80"/>
                  </a:cubicBezTo>
                  <a:cubicBezTo>
                    <a:pt x="160" y="88"/>
                    <a:pt x="154" y="94"/>
                    <a:pt x="146" y="94"/>
                  </a:cubicBezTo>
                  <a:close/>
                </a:path>
              </a:pathLst>
            </a:custGeom>
            <a:solidFill>
              <a:srgbClr val="F04F37"/>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89" name="Freeform 6"/>
            <p:cNvSpPr>
              <a:spLocks/>
            </p:cNvSpPr>
            <p:nvPr/>
          </p:nvSpPr>
          <p:spPr bwMode="auto">
            <a:xfrm>
              <a:off x="4029075" y="2678113"/>
              <a:ext cx="831850" cy="614363"/>
            </a:xfrm>
            <a:custGeom>
              <a:avLst/>
              <a:gdLst>
                <a:gd name="T0" fmla="*/ 205 w 219"/>
                <a:gd name="T1" fmla="*/ 162 h 162"/>
                <a:gd name="T2" fmla="*/ 81 w 219"/>
                <a:gd name="T3" fmla="*/ 162 h 162"/>
                <a:gd name="T4" fmla="*/ 0 w 219"/>
                <a:gd name="T5" fmla="*/ 81 h 162"/>
                <a:gd name="T6" fmla="*/ 81 w 219"/>
                <a:gd name="T7" fmla="*/ 0 h 162"/>
                <a:gd name="T8" fmla="*/ 138 w 219"/>
                <a:gd name="T9" fmla="*/ 25 h 162"/>
                <a:gd name="T10" fmla="*/ 138 w 219"/>
                <a:gd name="T11" fmla="*/ 45 h 162"/>
                <a:gd name="T12" fmla="*/ 118 w 219"/>
                <a:gd name="T13" fmla="*/ 44 h 162"/>
                <a:gd name="T14" fmla="*/ 81 w 219"/>
                <a:gd name="T15" fmla="*/ 29 h 162"/>
                <a:gd name="T16" fmla="*/ 28 w 219"/>
                <a:gd name="T17" fmla="*/ 81 h 162"/>
                <a:gd name="T18" fmla="*/ 81 w 219"/>
                <a:gd name="T19" fmla="*/ 134 h 162"/>
                <a:gd name="T20" fmla="*/ 205 w 219"/>
                <a:gd name="T21" fmla="*/ 134 h 162"/>
                <a:gd name="T22" fmla="*/ 219 w 219"/>
                <a:gd name="T23" fmla="*/ 148 h 162"/>
                <a:gd name="T24" fmla="*/ 205 w 219"/>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62">
                  <a:moveTo>
                    <a:pt x="205" y="162"/>
                  </a:moveTo>
                  <a:cubicBezTo>
                    <a:pt x="81" y="162"/>
                    <a:pt x="81" y="162"/>
                    <a:pt x="81" y="162"/>
                  </a:cubicBezTo>
                  <a:cubicBezTo>
                    <a:pt x="36" y="162"/>
                    <a:pt x="0" y="126"/>
                    <a:pt x="0" y="81"/>
                  </a:cubicBezTo>
                  <a:cubicBezTo>
                    <a:pt x="0" y="37"/>
                    <a:pt x="36" y="0"/>
                    <a:pt x="81" y="0"/>
                  </a:cubicBezTo>
                  <a:cubicBezTo>
                    <a:pt x="102" y="0"/>
                    <a:pt x="123" y="9"/>
                    <a:pt x="138" y="25"/>
                  </a:cubicBezTo>
                  <a:cubicBezTo>
                    <a:pt x="144" y="30"/>
                    <a:pt x="144" y="39"/>
                    <a:pt x="138" y="45"/>
                  </a:cubicBezTo>
                  <a:cubicBezTo>
                    <a:pt x="133" y="50"/>
                    <a:pt x="124" y="50"/>
                    <a:pt x="118" y="44"/>
                  </a:cubicBezTo>
                  <a:cubicBezTo>
                    <a:pt x="108" y="34"/>
                    <a:pt x="95" y="29"/>
                    <a:pt x="81" y="29"/>
                  </a:cubicBezTo>
                  <a:cubicBezTo>
                    <a:pt x="51" y="29"/>
                    <a:pt x="28" y="52"/>
                    <a:pt x="28" y="81"/>
                  </a:cubicBezTo>
                  <a:cubicBezTo>
                    <a:pt x="28" y="110"/>
                    <a:pt x="51" y="134"/>
                    <a:pt x="81" y="134"/>
                  </a:cubicBezTo>
                  <a:cubicBezTo>
                    <a:pt x="205" y="134"/>
                    <a:pt x="205" y="134"/>
                    <a:pt x="205" y="134"/>
                  </a:cubicBezTo>
                  <a:cubicBezTo>
                    <a:pt x="212" y="134"/>
                    <a:pt x="219" y="140"/>
                    <a:pt x="219" y="148"/>
                  </a:cubicBezTo>
                  <a:cubicBezTo>
                    <a:pt x="219" y="156"/>
                    <a:pt x="212" y="162"/>
                    <a:pt x="205" y="162"/>
                  </a:cubicBezTo>
                  <a:close/>
                </a:path>
              </a:pathLst>
            </a:custGeom>
            <a:solidFill>
              <a:srgbClr val="F04F37"/>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90" name="Freeform 7"/>
            <p:cNvSpPr>
              <a:spLocks/>
            </p:cNvSpPr>
            <p:nvPr/>
          </p:nvSpPr>
          <p:spPr bwMode="auto">
            <a:xfrm>
              <a:off x="4503738" y="2678113"/>
              <a:ext cx="611188" cy="614363"/>
            </a:xfrm>
            <a:custGeom>
              <a:avLst/>
              <a:gdLst>
                <a:gd name="T0" fmla="*/ 80 w 161"/>
                <a:gd name="T1" fmla="*/ 162 h 162"/>
                <a:gd name="T2" fmla="*/ 17 w 161"/>
                <a:gd name="T3" fmla="*/ 132 h 162"/>
                <a:gd name="T4" fmla="*/ 3 w 161"/>
                <a:gd name="T5" fmla="*/ 107 h 162"/>
                <a:gd name="T6" fmla="*/ 12 w 161"/>
                <a:gd name="T7" fmla="*/ 89 h 162"/>
                <a:gd name="T8" fmla="*/ 30 w 161"/>
                <a:gd name="T9" fmla="*/ 98 h 162"/>
                <a:gd name="T10" fmla="*/ 39 w 161"/>
                <a:gd name="T11" fmla="*/ 114 h 162"/>
                <a:gd name="T12" fmla="*/ 80 w 161"/>
                <a:gd name="T13" fmla="*/ 134 h 162"/>
                <a:gd name="T14" fmla="*/ 132 w 161"/>
                <a:gd name="T15" fmla="*/ 81 h 162"/>
                <a:gd name="T16" fmla="*/ 80 w 161"/>
                <a:gd name="T17" fmla="*/ 29 h 162"/>
                <a:gd name="T18" fmla="*/ 66 w 161"/>
                <a:gd name="T19" fmla="*/ 15 h 162"/>
                <a:gd name="T20" fmla="*/ 80 w 161"/>
                <a:gd name="T21" fmla="*/ 0 h 162"/>
                <a:gd name="T22" fmla="*/ 161 w 161"/>
                <a:gd name="T23" fmla="*/ 81 h 162"/>
                <a:gd name="T24" fmla="*/ 80 w 161"/>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2">
                  <a:moveTo>
                    <a:pt x="80" y="162"/>
                  </a:moveTo>
                  <a:cubicBezTo>
                    <a:pt x="55" y="162"/>
                    <a:pt x="32" y="151"/>
                    <a:pt x="17" y="132"/>
                  </a:cubicBezTo>
                  <a:cubicBezTo>
                    <a:pt x="11" y="125"/>
                    <a:pt x="6" y="116"/>
                    <a:pt x="3" y="107"/>
                  </a:cubicBezTo>
                  <a:cubicBezTo>
                    <a:pt x="0" y="100"/>
                    <a:pt x="4" y="92"/>
                    <a:pt x="12" y="89"/>
                  </a:cubicBezTo>
                  <a:cubicBezTo>
                    <a:pt x="19" y="87"/>
                    <a:pt x="27" y="91"/>
                    <a:pt x="30" y="98"/>
                  </a:cubicBezTo>
                  <a:cubicBezTo>
                    <a:pt x="32" y="104"/>
                    <a:pt x="35" y="110"/>
                    <a:pt x="39" y="114"/>
                  </a:cubicBezTo>
                  <a:cubicBezTo>
                    <a:pt x="49" y="127"/>
                    <a:pt x="64" y="134"/>
                    <a:pt x="80" y="134"/>
                  </a:cubicBezTo>
                  <a:cubicBezTo>
                    <a:pt x="109" y="134"/>
                    <a:pt x="132" y="110"/>
                    <a:pt x="132" y="81"/>
                  </a:cubicBezTo>
                  <a:cubicBezTo>
                    <a:pt x="132" y="52"/>
                    <a:pt x="109" y="29"/>
                    <a:pt x="80" y="29"/>
                  </a:cubicBezTo>
                  <a:cubicBezTo>
                    <a:pt x="72" y="29"/>
                    <a:pt x="66" y="22"/>
                    <a:pt x="66" y="15"/>
                  </a:cubicBezTo>
                  <a:cubicBezTo>
                    <a:pt x="66" y="7"/>
                    <a:pt x="72" y="0"/>
                    <a:pt x="80" y="0"/>
                  </a:cubicBezTo>
                  <a:cubicBezTo>
                    <a:pt x="124" y="0"/>
                    <a:pt x="161" y="37"/>
                    <a:pt x="161" y="81"/>
                  </a:cubicBezTo>
                  <a:cubicBezTo>
                    <a:pt x="161" y="126"/>
                    <a:pt x="124" y="162"/>
                    <a:pt x="80" y="162"/>
                  </a:cubicBezTo>
                  <a:close/>
                </a:path>
              </a:pathLst>
            </a:custGeom>
            <a:solidFill>
              <a:srgbClr val="F04F37"/>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grpSp>
      <p:sp>
        <p:nvSpPr>
          <p:cNvPr id="47" name="Rounded Rectangle 46"/>
          <p:cNvSpPr>
            <a:spLocks noChangeArrowheads="1"/>
          </p:cNvSpPr>
          <p:nvPr/>
        </p:nvSpPr>
        <p:spPr bwMode="auto">
          <a:xfrm>
            <a:off x="973138" y="2989263"/>
            <a:ext cx="7127875" cy="627062"/>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95000"/>
                </a:schemeClr>
              </a:solidFill>
            </a:endParaRPr>
          </a:p>
        </p:txBody>
      </p:sp>
      <p:sp>
        <p:nvSpPr>
          <p:cNvPr id="48" name="AutoShape 44"/>
          <p:cNvSpPr>
            <a:spLocks noChangeArrowheads="1"/>
          </p:cNvSpPr>
          <p:nvPr/>
        </p:nvSpPr>
        <p:spPr bwMode="auto">
          <a:xfrm>
            <a:off x="1045337" y="31480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Coding Artifacts</a:t>
            </a:r>
          </a:p>
        </p:txBody>
      </p:sp>
      <p:sp>
        <p:nvSpPr>
          <p:cNvPr id="49" name="Text Box 123"/>
          <p:cNvSpPr txBox="1">
            <a:spLocks noChangeArrowheads="1"/>
          </p:cNvSpPr>
          <p:nvPr/>
        </p:nvSpPr>
        <p:spPr bwMode="auto">
          <a:xfrm>
            <a:off x="6110288" y="3378041"/>
            <a:ext cx="1990725" cy="246221"/>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r" eaLnBrk="1" hangingPunct="1">
              <a:defRPr/>
            </a:pPr>
            <a:r>
              <a:rPr lang="en-US" sz="1000" b="1" dirty="0">
                <a:solidFill>
                  <a:srgbClr val="0A589C"/>
                </a:solidFill>
                <a:latin typeface="Arial" pitchFamily="34" charset="0"/>
                <a:ea typeface="MS PGothic" pitchFamily="34" charset="-128"/>
              </a:rPr>
              <a:t>Life </a:t>
            </a:r>
            <a:r>
              <a:rPr lang="en-US" sz="1000" b="1" dirty="0" smtClean="0">
                <a:solidFill>
                  <a:srgbClr val="0A589C"/>
                </a:solidFill>
                <a:latin typeface="Arial" pitchFamily="34" charset="0"/>
                <a:ea typeface="MS PGothic" pitchFamily="34" charset="-128"/>
              </a:rPr>
              <a:t>Cycle Management</a:t>
            </a:r>
            <a:endParaRPr lang="en-US" sz="1000" b="1" dirty="0">
              <a:solidFill>
                <a:srgbClr val="0A589C"/>
              </a:solidFill>
              <a:latin typeface="Arial" pitchFamily="34" charset="0"/>
              <a:ea typeface="MS PGothic" pitchFamily="34" charset="-128"/>
            </a:endParaRPr>
          </a:p>
        </p:txBody>
      </p:sp>
      <p:sp>
        <p:nvSpPr>
          <p:cNvPr id="50" name="AutoShape 44"/>
          <p:cNvSpPr>
            <a:spLocks noChangeArrowheads="1"/>
          </p:cNvSpPr>
          <p:nvPr/>
        </p:nvSpPr>
        <p:spPr bwMode="auto">
          <a:xfrm>
            <a:off x="2434654" y="31480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Data Artifacts</a:t>
            </a:r>
          </a:p>
        </p:txBody>
      </p:sp>
      <p:sp>
        <p:nvSpPr>
          <p:cNvPr id="51" name="AutoShape 44"/>
          <p:cNvSpPr>
            <a:spLocks noChangeArrowheads="1"/>
          </p:cNvSpPr>
          <p:nvPr/>
        </p:nvSpPr>
        <p:spPr bwMode="auto">
          <a:xfrm>
            <a:off x="3822383" y="31480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rgbClr val="FFFFFF"/>
                </a:solidFill>
                <a:latin typeface="Arial" pitchFamily="34" charset="0"/>
                <a:ea typeface="MS PGothic" pitchFamily="34" charset="-128"/>
              </a:rPr>
              <a:t>Micro Services</a:t>
            </a:r>
            <a:endParaRPr lang="en-US" sz="1400" dirty="0">
              <a:solidFill>
                <a:srgbClr val="FFFFFF"/>
              </a:solidFill>
              <a:latin typeface="Arial" pitchFamily="34" charset="0"/>
              <a:ea typeface="MS PGothic" pitchFamily="34" charset="-128"/>
            </a:endParaRPr>
          </a:p>
        </p:txBody>
      </p:sp>
      <p:sp>
        <p:nvSpPr>
          <p:cNvPr id="52" name="AutoShape 44"/>
          <p:cNvSpPr>
            <a:spLocks noChangeArrowheads="1"/>
          </p:cNvSpPr>
          <p:nvPr/>
        </p:nvSpPr>
        <p:spPr bwMode="auto">
          <a:xfrm>
            <a:off x="5207762" y="31480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rgbClr val="FFFFFF"/>
                </a:solidFill>
                <a:latin typeface="Arial" pitchFamily="34" charset="0"/>
                <a:ea typeface="MS PGothic" pitchFamily="34" charset="-128"/>
              </a:rPr>
              <a:t>Containers</a:t>
            </a:r>
            <a:endParaRPr lang="en-US" sz="1400" dirty="0">
              <a:solidFill>
                <a:srgbClr val="FFFFFF"/>
              </a:solidFill>
              <a:latin typeface="Arial" pitchFamily="34" charset="0"/>
              <a:ea typeface="MS PGothic" pitchFamily="34" charset="-128"/>
            </a:endParaRPr>
          </a:p>
        </p:txBody>
      </p:sp>
      <p:grpSp>
        <p:nvGrpSpPr>
          <p:cNvPr id="55" name="Group 7"/>
          <p:cNvGrpSpPr>
            <a:grpSpLocks noChangeAspect="1"/>
          </p:cNvGrpSpPr>
          <p:nvPr/>
        </p:nvGrpSpPr>
        <p:grpSpPr>
          <a:xfrm>
            <a:off x="3516431" y="3699120"/>
            <a:ext cx="1023517" cy="615023"/>
            <a:chOff x="4029075" y="2422525"/>
            <a:chExt cx="1085851" cy="869951"/>
          </a:xfrm>
          <a:effectLst>
            <a:outerShdw blurRad="50800" dist="76200" dir="2700000" algn="tl" rotWithShape="0">
              <a:schemeClr val="bg2">
                <a:lumMod val="85000"/>
                <a:alpha val="40000"/>
              </a:schemeClr>
            </a:outerShdw>
          </a:effectLst>
        </p:grpSpPr>
        <p:sp>
          <p:nvSpPr>
            <p:cNvPr id="56" name="Freeform 5"/>
            <p:cNvSpPr>
              <a:spLocks/>
            </p:cNvSpPr>
            <p:nvPr/>
          </p:nvSpPr>
          <p:spPr bwMode="auto">
            <a:xfrm>
              <a:off x="4246563" y="2422525"/>
              <a:ext cx="606425" cy="357188"/>
            </a:xfrm>
            <a:custGeom>
              <a:avLst/>
              <a:gdLst>
                <a:gd name="T0" fmla="*/ 146 w 160"/>
                <a:gd name="T1" fmla="*/ 94 h 94"/>
                <a:gd name="T2" fmla="*/ 132 w 160"/>
                <a:gd name="T3" fmla="*/ 80 h 94"/>
                <a:gd name="T4" fmla="*/ 80 w 160"/>
                <a:gd name="T5" fmla="*/ 28 h 94"/>
                <a:gd name="T6" fmla="*/ 28 w 160"/>
                <a:gd name="T7" fmla="*/ 80 h 94"/>
                <a:gd name="T8" fmla="*/ 14 w 160"/>
                <a:gd name="T9" fmla="*/ 94 h 94"/>
                <a:gd name="T10" fmla="*/ 0 w 160"/>
                <a:gd name="T11" fmla="*/ 80 h 94"/>
                <a:gd name="T12" fmla="*/ 80 w 160"/>
                <a:gd name="T13" fmla="*/ 0 h 94"/>
                <a:gd name="T14" fmla="*/ 160 w 160"/>
                <a:gd name="T15" fmla="*/ 80 h 94"/>
                <a:gd name="T16" fmla="*/ 146 w 160"/>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4">
                  <a:moveTo>
                    <a:pt x="146" y="94"/>
                  </a:moveTo>
                  <a:cubicBezTo>
                    <a:pt x="139" y="94"/>
                    <a:pt x="132" y="88"/>
                    <a:pt x="132" y="80"/>
                  </a:cubicBezTo>
                  <a:cubicBezTo>
                    <a:pt x="132" y="51"/>
                    <a:pt x="109" y="28"/>
                    <a:pt x="80" y="28"/>
                  </a:cubicBezTo>
                  <a:cubicBezTo>
                    <a:pt x="51" y="28"/>
                    <a:pt x="28" y="51"/>
                    <a:pt x="28" y="80"/>
                  </a:cubicBezTo>
                  <a:cubicBezTo>
                    <a:pt x="28" y="88"/>
                    <a:pt x="22" y="94"/>
                    <a:pt x="14" y="94"/>
                  </a:cubicBezTo>
                  <a:cubicBezTo>
                    <a:pt x="6" y="94"/>
                    <a:pt x="0" y="88"/>
                    <a:pt x="0" y="80"/>
                  </a:cubicBezTo>
                  <a:cubicBezTo>
                    <a:pt x="0" y="36"/>
                    <a:pt x="36" y="0"/>
                    <a:pt x="80" y="0"/>
                  </a:cubicBezTo>
                  <a:cubicBezTo>
                    <a:pt x="124" y="0"/>
                    <a:pt x="160" y="36"/>
                    <a:pt x="160" y="80"/>
                  </a:cubicBezTo>
                  <a:cubicBezTo>
                    <a:pt x="160" y="88"/>
                    <a:pt x="154" y="94"/>
                    <a:pt x="146" y="94"/>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61" name="Freeform 6"/>
            <p:cNvSpPr>
              <a:spLocks/>
            </p:cNvSpPr>
            <p:nvPr/>
          </p:nvSpPr>
          <p:spPr bwMode="auto">
            <a:xfrm>
              <a:off x="4029075" y="2678113"/>
              <a:ext cx="831850" cy="614363"/>
            </a:xfrm>
            <a:custGeom>
              <a:avLst/>
              <a:gdLst>
                <a:gd name="T0" fmla="*/ 205 w 219"/>
                <a:gd name="T1" fmla="*/ 162 h 162"/>
                <a:gd name="T2" fmla="*/ 81 w 219"/>
                <a:gd name="T3" fmla="*/ 162 h 162"/>
                <a:gd name="T4" fmla="*/ 0 w 219"/>
                <a:gd name="T5" fmla="*/ 81 h 162"/>
                <a:gd name="T6" fmla="*/ 81 w 219"/>
                <a:gd name="T7" fmla="*/ 0 h 162"/>
                <a:gd name="T8" fmla="*/ 138 w 219"/>
                <a:gd name="T9" fmla="*/ 25 h 162"/>
                <a:gd name="T10" fmla="*/ 138 w 219"/>
                <a:gd name="T11" fmla="*/ 45 h 162"/>
                <a:gd name="T12" fmla="*/ 118 w 219"/>
                <a:gd name="T13" fmla="*/ 44 h 162"/>
                <a:gd name="T14" fmla="*/ 81 w 219"/>
                <a:gd name="T15" fmla="*/ 29 h 162"/>
                <a:gd name="T16" fmla="*/ 28 w 219"/>
                <a:gd name="T17" fmla="*/ 81 h 162"/>
                <a:gd name="T18" fmla="*/ 81 w 219"/>
                <a:gd name="T19" fmla="*/ 134 h 162"/>
                <a:gd name="T20" fmla="*/ 205 w 219"/>
                <a:gd name="T21" fmla="*/ 134 h 162"/>
                <a:gd name="T22" fmla="*/ 219 w 219"/>
                <a:gd name="T23" fmla="*/ 148 h 162"/>
                <a:gd name="T24" fmla="*/ 205 w 219"/>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62">
                  <a:moveTo>
                    <a:pt x="205" y="162"/>
                  </a:moveTo>
                  <a:cubicBezTo>
                    <a:pt x="81" y="162"/>
                    <a:pt x="81" y="162"/>
                    <a:pt x="81" y="162"/>
                  </a:cubicBezTo>
                  <a:cubicBezTo>
                    <a:pt x="36" y="162"/>
                    <a:pt x="0" y="126"/>
                    <a:pt x="0" y="81"/>
                  </a:cubicBezTo>
                  <a:cubicBezTo>
                    <a:pt x="0" y="37"/>
                    <a:pt x="36" y="0"/>
                    <a:pt x="81" y="0"/>
                  </a:cubicBezTo>
                  <a:cubicBezTo>
                    <a:pt x="102" y="0"/>
                    <a:pt x="123" y="9"/>
                    <a:pt x="138" y="25"/>
                  </a:cubicBezTo>
                  <a:cubicBezTo>
                    <a:pt x="144" y="30"/>
                    <a:pt x="144" y="39"/>
                    <a:pt x="138" y="45"/>
                  </a:cubicBezTo>
                  <a:cubicBezTo>
                    <a:pt x="133" y="50"/>
                    <a:pt x="124" y="50"/>
                    <a:pt x="118" y="44"/>
                  </a:cubicBezTo>
                  <a:cubicBezTo>
                    <a:pt x="108" y="34"/>
                    <a:pt x="95" y="29"/>
                    <a:pt x="81" y="29"/>
                  </a:cubicBezTo>
                  <a:cubicBezTo>
                    <a:pt x="51" y="29"/>
                    <a:pt x="28" y="52"/>
                    <a:pt x="28" y="81"/>
                  </a:cubicBezTo>
                  <a:cubicBezTo>
                    <a:pt x="28" y="110"/>
                    <a:pt x="51" y="134"/>
                    <a:pt x="81" y="134"/>
                  </a:cubicBezTo>
                  <a:cubicBezTo>
                    <a:pt x="205" y="134"/>
                    <a:pt x="205" y="134"/>
                    <a:pt x="205" y="134"/>
                  </a:cubicBezTo>
                  <a:cubicBezTo>
                    <a:pt x="212" y="134"/>
                    <a:pt x="219" y="140"/>
                    <a:pt x="219" y="148"/>
                  </a:cubicBezTo>
                  <a:cubicBezTo>
                    <a:pt x="219" y="156"/>
                    <a:pt x="212" y="162"/>
                    <a:pt x="205" y="162"/>
                  </a:cubicBezTo>
                  <a:close/>
                </a:path>
              </a:pathLst>
            </a:custGeom>
            <a:solidFill>
              <a:srgbClr val="F04F37"/>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69" name="Freeform 7"/>
            <p:cNvSpPr>
              <a:spLocks/>
            </p:cNvSpPr>
            <p:nvPr/>
          </p:nvSpPr>
          <p:spPr bwMode="auto">
            <a:xfrm>
              <a:off x="4503738" y="2678113"/>
              <a:ext cx="611188" cy="614363"/>
            </a:xfrm>
            <a:custGeom>
              <a:avLst/>
              <a:gdLst>
                <a:gd name="T0" fmla="*/ 80 w 161"/>
                <a:gd name="T1" fmla="*/ 162 h 162"/>
                <a:gd name="T2" fmla="*/ 17 w 161"/>
                <a:gd name="T3" fmla="*/ 132 h 162"/>
                <a:gd name="T4" fmla="*/ 3 w 161"/>
                <a:gd name="T5" fmla="*/ 107 h 162"/>
                <a:gd name="T6" fmla="*/ 12 w 161"/>
                <a:gd name="T7" fmla="*/ 89 h 162"/>
                <a:gd name="T8" fmla="*/ 30 w 161"/>
                <a:gd name="T9" fmla="*/ 98 h 162"/>
                <a:gd name="T10" fmla="*/ 39 w 161"/>
                <a:gd name="T11" fmla="*/ 114 h 162"/>
                <a:gd name="T12" fmla="*/ 80 w 161"/>
                <a:gd name="T13" fmla="*/ 134 h 162"/>
                <a:gd name="T14" fmla="*/ 132 w 161"/>
                <a:gd name="T15" fmla="*/ 81 h 162"/>
                <a:gd name="T16" fmla="*/ 80 w 161"/>
                <a:gd name="T17" fmla="*/ 29 h 162"/>
                <a:gd name="T18" fmla="*/ 66 w 161"/>
                <a:gd name="T19" fmla="*/ 15 h 162"/>
                <a:gd name="T20" fmla="*/ 80 w 161"/>
                <a:gd name="T21" fmla="*/ 0 h 162"/>
                <a:gd name="T22" fmla="*/ 161 w 161"/>
                <a:gd name="T23" fmla="*/ 81 h 162"/>
                <a:gd name="T24" fmla="*/ 80 w 161"/>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2">
                  <a:moveTo>
                    <a:pt x="80" y="162"/>
                  </a:moveTo>
                  <a:cubicBezTo>
                    <a:pt x="55" y="162"/>
                    <a:pt x="32" y="151"/>
                    <a:pt x="17" y="132"/>
                  </a:cubicBezTo>
                  <a:cubicBezTo>
                    <a:pt x="11" y="125"/>
                    <a:pt x="6" y="116"/>
                    <a:pt x="3" y="107"/>
                  </a:cubicBezTo>
                  <a:cubicBezTo>
                    <a:pt x="0" y="100"/>
                    <a:pt x="4" y="92"/>
                    <a:pt x="12" y="89"/>
                  </a:cubicBezTo>
                  <a:cubicBezTo>
                    <a:pt x="19" y="87"/>
                    <a:pt x="27" y="91"/>
                    <a:pt x="30" y="98"/>
                  </a:cubicBezTo>
                  <a:cubicBezTo>
                    <a:pt x="32" y="104"/>
                    <a:pt x="35" y="110"/>
                    <a:pt x="39" y="114"/>
                  </a:cubicBezTo>
                  <a:cubicBezTo>
                    <a:pt x="49" y="127"/>
                    <a:pt x="64" y="134"/>
                    <a:pt x="80" y="134"/>
                  </a:cubicBezTo>
                  <a:cubicBezTo>
                    <a:pt x="109" y="134"/>
                    <a:pt x="132" y="110"/>
                    <a:pt x="132" y="81"/>
                  </a:cubicBezTo>
                  <a:cubicBezTo>
                    <a:pt x="132" y="52"/>
                    <a:pt x="109" y="29"/>
                    <a:pt x="80" y="29"/>
                  </a:cubicBezTo>
                  <a:cubicBezTo>
                    <a:pt x="72" y="29"/>
                    <a:pt x="66" y="22"/>
                    <a:pt x="66" y="15"/>
                  </a:cubicBezTo>
                  <a:cubicBezTo>
                    <a:pt x="66" y="7"/>
                    <a:pt x="72" y="0"/>
                    <a:pt x="80" y="0"/>
                  </a:cubicBezTo>
                  <a:cubicBezTo>
                    <a:pt x="124" y="0"/>
                    <a:pt x="161" y="37"/>
                    <a:pt x="161" y="81"/>
                  </a:cubicBezTo>
                  <a:cubicBezTo>
                    <a:pt x="161" y="126"/>
                    <a:pt x="124" y="162"/>
                    <a:pt x="80" y="162"/>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grpSp>
      <p:sp>
        <p:nvSpPr>
          <p:cNvPr id="59417" name="TextBox 72"/>
          <p:cNvSpPr txBox="1">
            <a:spLocks noChangeArrowheads="1"/>
          </p:cNvSpPr>
          <p:nvPr/>
        </p:nvSpPr>
        <p:spPr bwMode="auto">
          <a:xfrm>
            <a:off x="3225800" y="4414838"/>
            <a:ext cx="20970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r>
              <a:rPr lang="en-US" altLang="en-US" sz="1200">
                <a:solidFill>
                  <a:schemeClr val="bg2">
                    <a:lumMod val="95000"/>
                  </a:schemeClr>
                </a:solidFill>
              </a:rPr>
              <a:t>Fast and automate life cycle</a:t>
            </a:r>
          </a:p>
          <a:p>
            <a:r>
              <a:rPr lang="en-US" altLang="en-US" sz="1200">
                <a:solidFill>
                  <a:schemeClr val="bg2">
                    <a:lumMod val="95000"/>
                  </a:schemeClr>
                </a:solidFill>
              </a:rPr>
              <a:t>Fast repeatable deploys</a:t>
            </a:r>
          </a:p>
          <a:p>
            <a:r>
              <a:rPr lang="en-US" altLang="en-US" sz="1200">
                <a:solidFill>
                  <a:schemeClr val="bg2">
                    <a:lumMod val="95000"/>
                  </a:schemeClr>
                </a:solidFill>
              </a:rPr>
              <a:t>Elastic behavior</a:t>
            </a:r>
          </a:p>
        </p:txBody>
      </p:sp>
      <p:pic>
        <p:nvPicPr>
          <p:cNvPr id="59418" name="Picture 4" descr="C:\Users\IBM_ADMIN\AppData\Local\Microsoft\Windows\Temporary Internet Files\Content.IE5\MHV8362Y\MC900391222[1].wmf"/>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668838" y="3884613"/>
            <a:ext cx="584200" cy="573087"/>
          </a:xfrm>
          <a:prstGeom prst="rect">
            <a:avLst/>
          </a:prstGeom>
          <a:noFill/>
          <a:ln>
            <a:noFill/>
          </a:ln>
          <a:effectLst>
            <a:outerShdw blurRad="50800" dist="76200" dir="2700000" algn="tl" rotWithShape="0">
              <a:schemeClr val="bg2">
                <a:lumMod val="85000"/>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ounded Rectangle 3"/>
          <p:cNvSpPr>
            <a:spLocks noChangeArrowheads="1"/>
          </p:cNvSpPr>
          <p:nvPr/>
        </p:nvSpPr>
        <p:spPr bwMode="auto">
          <a:xfrm>
            <a:off x="4622800" y="1065213"/>
            <a:ext cx="4130675" cy="1689100"/>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95000"/>
                </a:schemeClr>
              </a:solidFill>
            </a:endParaRPr>
          </a:p>
        </p:txBody>
      </p:sp>
      <p:sp>
        <p:nvSpPr>
          <p:cNvPr id="59420" name="Rectangle 141"/>
          <p:cNvSpPr>
            <a:spLocks noChangeArrowheads="1"/>
          </p:cNvSpPr>
          <p:nvPr/>
        </p:nvSpPr>
        <p:spPr bwMode="auto">
          <a:xfrm>
            <a:off x="4622800" y="733377"/>
            <a:ext cx="4130675" cy="276272"/>
          </a:xfrm>
          <a:prstGeom prst="rect">
            <a:avLst/>
          </a:prstGeom>
          <a:noFill/>
          <a:ln>
            <a:noFill/>
          </a:ln>
        </p:spPr>
        <p:txBody>
          <a:bodyPr wrap="square" lIns="90000" rIns="90000" bIns="4500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b="1">
                <a:solidFill>
                  <a:srgbClr val="00B2EF"/>
                </a:solidFill>
                <a:latin typeface="Arial" charset="0"/>
                <a:ea typeface="MS PGothic" charset="-128"/>
              </a:rPr>
              <a:t>Back-end</a:t>
            </a:r>
          </a:p>
        </p:txBody>
      </p:sp>
      <p:sp>
        <p:nvSpPr>
          <p:cNvPr id="79" name="Rounded Rectangle 78"/>
          <p:cNvSpPr>
            <a:spLocks noChangeArrowheads="1"/>
          </p:cNvSpPr>
          <p:nvPr/>
        </p:nvSpPr>
        <p:spPr bwMode="auto">
          <a:xfrm>
            <a:off x="2660650" y="1066800"/>
            <a:ext cx="1627188" cy="1685925"/>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95000"/>
                </a:schemeClr>
              </a:solidFill>
            </a:endParaRPr>
          </a:p>
        </p:txBody>
      </p:sp>
      <p:sp>
        <p:nvSpPr>
          <p:cNvPr id="59422" name="Rectangle 7"/>
          <p:cNvSpPr>
            <a:spLocks noChangeArrowheads="1"/>
          </p:cNvSpPr>
          <p:nvPr/>
        </p:nvSpPr>
        <p:spPr bwMode="auto">
          <a:xfrm>
            <a:off x="2647960" y="742139"/>
            <a:ext cx="1639878" cy="276272"/>
          </a:xfrm>
          <a:prstGeom prst="rect">
            <a:avLst/>
          </a:prstGeom>
          <a:noFill/>
          <a:ln>
            <a:noFill/>
          </a:ln>
        </p:spPr>
        <p:txBody>
          <a:bodyPr wrap="square" lIns="90000" rIns="90000" bIns="4500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b="1" smtClean="0">
                <a:solidFill>
                  <a:srgbClr val="00B2EF"/>
                </a:solidFill>
                <a:latin typeface="Arial" charset="0"/>
                <a:ea typeface="MS PGothic" charset="-128"/>
              </a:rPr>
              <a:t>BL-Tier</a:t>
            </a:r>
            <a:endParaRPr lang="en-US" altLang="en-US" sz="1200" b="1" dirty="0">
              <a:solidFill>
                <a:srgbClr val="00B2EF"/>
              </a:solidFill>
              <a:latin typeface="Arial" charset="0"/>
              <a:ea typeface="MS PGothic" charset="-128"/>
            </a:endParaRPr>
          </a:p>
        </p:txBody>
      </p:sp>
      <p:sp>
        <p:nvSpPr>
          <p:cNvPr id="82" name="AutoShape 44"/>
          <p:cNvSpPr>
            <a:spLocks noChangeArrowheads="1"/>
          </p:cNvSpPr>
          <p:nvPr/>
        </p:nvSpPr>
        <p:spPr bwMode="auto">
          <a:xfrm>
            <a:off x="2816225" y="134302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rgbClr val="FFFFFF"/>
                </a:solidFill>
                <a:latin typeface="Arial" pitchFamily="34" charset="0"/>
                <a:ea typeface="MS PGothic" pitchFamily="34" charset="-128"/>
              </a:rPr>
              <a:t>Enabled </a:t>
            </a:r>
            <a:r>
              <a:rPr lang="en-US" sz="1400" dirty="0">
                <a:solidFill>
                  <a:srgbClr val="FFFFFF"/>
                </a:solidFill>
                <a:latin typeface="Arial" pitchFamily="34" charset="0"/>
                <a:ea typeface="MS PGothic" pitchFamily="34" charset="-128"/>
              </a:rPr>
              <a:t>Apps</a:t>
            </a:r>
          </a:p>
        </p:txBody>
      </p:sp>
      <p:sp>
        <p:nvSpPr>
          <p:cNvPr id="91" name="AutoShape 44"/>
          <p:cNvSpPr>
            <a:spLocks noChangeArrowheads="1"/>
          </p:cNvSpPr>
          <p:nvPr/>
        </p:nvSpPr>
        <p:spPr bwMode="auto">
          <a:xfrm>
            <a:off x="5170488" y="134302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Transactions</a:t>
            </a:r>
          </a:p>
        </p:txBody>
      </p:sp>
      <p:sp>
        <p:nvSpPr>
          <p:cNvPr id="92" name="Text Box 123"/>
          <p:cNvSpPr txBox="1">
            <a:spLocks noChangeArrowheads="1"/>
          </p:cNvSpPr>
          <p:nvPr/>
        </p:nvSpPr>
        <p:spPr bwMode="auto">
          <a:xfrm>
            <a:off x="3155950" y="2339975"/>
            <a:ext cx="1123950" cy="4000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eaLnBrk="1" hangingPunct="1">
              <a:defRPr/>
            </a:pPr>
            <a:r>
              <a:rPr lang="en-US" sz="1000" b="1" dirty="0">
                <a:solidFill>
                  <a:srgbClr val="0A589C"/>
                </a:solidFill>
                <a:latin typeface="Arial" pitchFamily="34" charset="0"/>
                <a:ea typeface="MS PGothic" pitchFamily="34" charset="-128"/>
              </a:rPr>
              <a:t>Private</a:t>
            </a:r>
          </a:p>
          <a:p>
            <a:pPr algn="r" eaLnBrk="1" hangingPunct="1">
              <a:defRPr/>
            </a:pPr>
            <a:r>
              <a:rPr lang="en-US" sz="1000" b="1" dirty="0">
                <a:solidFill>
                  <a:srgbClr val="0A589C"/>
                </a:solidFill>
                <a:latin typeface="Arial" pitchFamily="34" charset="0"/>
                <a:ea typeface="MS PGothic" pitchFamily="34" charset="-128"/>
              </a:rPr>
              <a:t>On/Off-Premise</a:t>
            </a:r>
          </a:p>
        </p:txBody>
      </p:sp>
      <p:sp>
        <p:nvSpPr>
          <p:cNvPr id="93" name="Text Box 123"/>
          <p:cNvSpPr txBox="1">
            <a:spLocks noChangeArrowheads="1"/>
          </p:cNvSpPr>
          <p:nvPr/>
        </p:nvSpPr>
        <p:spPr bwMode="auto">
          <a:xfrm>
            <a:off x="4699000" y="2339975"/>
            <a:ext cx="900113" cy="4000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lang="en-US" sz="1000" b="1" dirty="0">
                <a:solidFill>
                  <a:srgbClr val="0A589C"/>
                </a:solidFill>
                <a:latin typeface="Arial" pitchFamily="34" charset="0"/>
                <a:ea typeface="MS PGothic" pitchFamily="34" charset="-128"/>
              </a:rPr>
              <a:t>Private</a:t>
            </a:r>
          </a:p>
          <a:p>
            <a:pPr eaLnBrk="1" hangingPunct="1">
              <a:defRPr/>
            </a:pPr>
            <a:r>
              <a:rPr lang="en-US" sz="1000" b="1" dirty="0">
                <a:solidFill>
                  <a:srgbClr val="0A589C"/>
                </a:solidFill>
                <a:latin typeface="Arial" pitchFamily="34" charset="0"/>
                <a:ea typeface="MS PGothic" pitchFamily="34" charset="-128"/>
              </a:rPr>
              <a:t>On-Premise</a:t>
            </a:r>
          </a:p>
        </p:txBody>
      </p:sp>
      <p:sp>
        <p:nvSpPr>
          <p:cNvPr id="94" name="AutoShape 44"/>
          <p:cNvSpPr>
            <a:spLocks noChangeArrowheads="1"/>
          </p:cNvSpPr>
          <p:nvPr/>
        </p:nvSpPr>
        <p:spPr bwMode="auto">
          <a:xfrm>
            <a:off x="2820988" y="197167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rgbClr val="FFFFFF"/>
                </a:solidFill>
                <a:latin typeface="Arial" pitchFamily="34" charset="0"/>
                <a:ea typeface="MS PGothic" pitchFamily="34" charset="-128"/>
              </a:rPr>
              <a:t>Hybrid Integration</a:t>
            </a:r>
            <a:endParaRPr lang="en-US" sz="1400" dirty="0">
              <a:solidFill>
                <a:srgbClr val="FFFFFF"/>
              </a:solidFill>
              <a:latin typeface="Arial" pitchFamily="34" charset="0"/>
              <a:ea typeface="MS PGothic" pitchFamily="34" charset="-128"/>
            </a:endParaRPr>
          </a:p>
        </p:txBody>
      </p:sp>
      <p:sp>
        <p:nvSpPr>
          <p:cNvPr id="59428" name="Line 108"/>
          <p:cNvSpPr>
            <a:spLocks noChangeShapeType="1"/>
          </p:cNvSpPr>
          <p:nvPr/>
        </p:nvSpPr>
        <p:spPr bwMode="auto">
          <a:xfrm>
            <a:off x="1843088" y="1549401"/>
            <a:ext cx="832263" cy="463550"/>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9430" name="Line 109"/>
          <p:cNvSpPr>
            <a:spLocks noChangeShapeType="1"/>
          </p:cNvSpPr>
          <p:nvPr/>
        </p:nvSpPr>
        <p:spPr bwMode="auto">
          <a:xfrm>
            <a:off x="6746875" y="1279525"/>
            <a:ext cx="0" cy="1322388"/>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AutoShape 44"/>
          <p:cNvSpPr>
            <a:spLocks noChangeArrowheads="1"/>
          </p:cNvSpPr>
          <p:nvPr/>
        </p:nvSpPr>
        <p:spPr bwMode="auto">
          <a:xfrm>
            <a:off x="6980238" y="137636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Records</a:t>
            </a:r>
          </a:p>
        </p:txBody>
      </p:sp>
      <p:sp>
        <p:nvSpPr>
          <p:cNvPr id="99" name="AutoShape 44"/>
          <p:cNvSpPr>
            <a:spLocks noChangeArrowheads="1"/>
          </p:cNvSpPr>
          <p:nvPr/>
        </p:nvSpPr>
        <p:spPr bwMode="auto">
          <a:xfrm>
            <a:off x="6988175" y="1722438"/>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Master Data</a:t>
            </a:r>
          </a:p>
        </p:txBody>
      </p:sp>
      <p:sp>
        <p:nvSpPr>
          <p:cNvPr id="100" name="AutoShape 44"/>
          <p:cNvSpPr>
            <a:spLocks noChangeArrowheads="1"/>
          </p:cNvSpPr>
          <p:nvPr/>
        </p:nvSpPr>
        <p:spPr bwMode="auto">
          <a:xfrm>
            <a:off x="6980238" y="2070100"/>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Transaction Data</a:t>
            </a:r>
          </a:p>
        </p:txBody>
      </p:sp>
      <p:sp>
        <p:nvSpPr>
          <p:cNvPr id="101" name="AutoShape 44"/>
          <p:cNvSpPr>
            <a:spLocks noChangeArrowheads="1"/>
          </p:cNvSpPr>
          <p:nvPr/>
        </p:nvSpPr>
        <p:spPr bwMode="auto">
          <a:xfrm>
            <a:off x="5181600" y="1716088"/>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Processes</a:t>
            </a:r>
          </a:p>
        </p:txBody>
      </p:sp>
      <p:sp>
        <p:nvSpPr>
          <p:cNvPr id="102" name="AutoShape 44"/>
          <p:cNvSpPr>
            <a:spLocks noChangeArrowheads="1"/>
          </p:cNvSpPr>
          <p:nvPr/>
        </p:nvSpPr>
        <p:spPr bwMode="auto">
          <a:xfrm>
            <a:off x="5189538" y="209867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rgbClr val="FFFFFF"/>
                </a:solidFill>
                <a:latin typeface="Arial" pitchFamily="34" charset="0"/>
                <a:ea typeface="MS PGothic" pitchFamily="34" charset="-128"/>
              </a:rPr>
              <a:t>Applications</a:t>
            </a:r>
          </a:p>
        </p:txBody>
      </p:sp>
      <p:sp>
        <p:nvSpPr>
          <p:cNvPr id="59436" name="Line 108"/>
          <p:cNvSpPr>
            <a:spLocks noChangeShapeType="1"/>
          </p:cNvSpPr>
          <p:nvPr/>
        </p:nvSpPr>
        <p:spPr bwMode="auto">
          <a:xfrm flipV="1">
            <a:off x="4183063" y="1473199"/>
            <a:ext cx="987425" cy="639763"/>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9437" name="Line 108"/>
          <p:cNvSpPr>
            <a:spLocks noChangeShapeType="1"/>
          </p:cNvSpPr>
          <p:nvPr/>
        </p:nvSpPr>
        <p:spPr bwMode="auto">
          <a:xfrm>
            <a:off x="4176713" y="2105025"/>
            <a:ext cx="1004887" cy="93663"/>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9438" name="Line 108"/>
          <p:cNvSpPr>
            <a:spLocks noChangeShapeType="1"/>
          </p:cNvSpPr>
          <p:nvPr/>
        </p:nvSpPr>
        <p:spPr bwMode="auto">
          <a:xfrm flipV="1">
            <a:off x="4159250" y="1846263"/>
            <a:ext cx="1022350" cy="266700"/>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9439" name="Line 108"/>
          <p:cNvSpPr>
            <a:spLocks noChangeShapeType="1"/>
          </p:cNvSpPr>
          <p:nvPr/>
        </p:nvSpPr>
        <p:spPr bwMode="auto">
          <a:xfrm>
            <a:off x="3516431" y="1582737"/>
            <a:ext cx="0" cy="430213"/>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9440" name="Group 110"/>
          <p:cNvGrpSpPr>
            <a:grpSpLocks/>
          </p:cNvGrpSpPr>
          <p:nvPr/>
        </p:nvGrpSpPr>
        <p:grpSpPr bwMode="auto">
          <a:xfrm>
            <a:off x="7483475" y="3687763"/>
            <a:ext cx="1193800" cy="771525"/>
            <a:chOff x="6638675" y="3241116"/>
            <a:chExt cx="1194558" cy="770497"/>
          </a:xfrm>
          <a:effectLst>
            <a:outerShdw blurRad="50800" dist="76200" dir="2700000" algn="tl" rotWithShape="0">
              <a:schemeClr val="bg2">
                <a:lumMod val="85000"/>
                <a:alpha val="40000"/>
              </a:schemeClr>
            </a:outerShdw>
          </a:effectLst>
        </p:grpSpPr>
        <p:grpSp>
          <p:nvGrpSpPr>
            <p:cNvPr id="59447" name="Group 29"/>
            <p:cNvGrpSpPr>
              <a:grpSpLocks/>
            </p:cNvGrpSpPr>
            <p:nvPr/>
          </p:nvGrpSpPr>
          <p:grpSpPr bwMode="auto">
            <a:xfrm>
              <a:off x="6725444" y="3278188"/>
              <a:ext cx="1095375" cy="733425"/>
              <a:chOff x="609600" y="2066414"/>
              <a:chExt cx="883635" cy="775211"/>
            </a:xfrm>
          </p:grpSpPr>
          <p:pic>
            <p:nvPicPr>
              <p:cNvPr id="114" name="Picture 46"/>
              <p:cNvPicPr>
                <a:picLocks noChangeAspect="1"/>
              </p:cNvPicPr>
              <p:nvPr/>
            </p:nvPicPr>
            <p:blipFill>
              <a:blip r:embed="rId8" cstate="print">
                <a:duotone>
                  <a:schemeClr val="accent1">
                    <a:shade val="45000"/>
                    <a:satMod val="135000"/>
                  </a:schemeClr>
                  <a:prstClr val="white"/>
                </a:duotone>
                <a:extLst/>
              </a:blip>
              <a:stretch>
                <a:fillRect/>
              </a:stretch>
            </p:blipFill>
            <p:spPr bwMode="auto">
              <a:xfrm>
                <a:off x="609600" y="2066414"/>
                <a:ext cx="567440" cy="775211"/>
              </a:xfrm>
              <a:prstGeom prst="rect">
                <a:avLst/>
              </a:prstGeom>
            </p:spPr>
          </p:pic>
          <p:pic>
            <p:nvPicPr>
              <p:cNvPr id="115" name="Picture 47"/>
              <p:cNvPicPr>
                <a:picLocks noChangeAspect="1"/>
              </p:cNvPicPr>
              <p:nvPr/>
            </p:nvPicPr>
            <p:blipFill>
              <a:blip r:embed="rId8" cstate="print">
                <a:duotone>
                  <a:schemeClr val="accent1">
                    <a:shade val="45000"/>
                    <a:satMod val="135000"/>
                  </a:schemeClr>
                  <a:prstClr val="white"/>
                </a:duotone>
                <a:extLst/>
              </a:blip>
              <a:stretch>
                <a:fillRect/>
              </a:stretch>
            </p:blipFill>
            <p:spPr bwMode="auto">
              <a:xfrm>
                <a:off x="925795" y="2066414"/>
                <a:ext cx="567440" cy="775211"/>
              </a:xfrm>
              <a:prstGeom prst="rect">
                <a:avLst/>
              </a:prstGeom>
            </p:spPr>
          </p:pic>
        </p:grpSp>
        <p:sp>
          <p:nvSpPr>
            <p:cNvPr id="113" name="Text Box 125"/>
            <p:cNvSpPr txBox="1">
              <a:spLocks noChangeArrowheads="1"/>
            </p:cNvSpPr>
            <p:nvPr/>
          </p:nvSpPr>
          <p:spPr bwMode="auto">
            <a:xfrm>
              <a:off x="6638675" y="3241116"/>
              <a:ext cx="1194558" cy="245734"/>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lang="en-US" sz="1000" b="1" dirty="0">
                  <a:solidFill>
                    <a:srgbClr val="0A589C"/>
                  </a:solidFill>
                  <a:latin typeface="Arial" pitchFamily="34" charset="0"/>
                  <a:ea typeface="MS PGothic" pitchFamily="34" charset="-128"/>
                </a:rPr>
                <a:t>Traditional Apps</a:t>
              </a:r>
            </a:p>
          </p:txBody>
        </p:sp>
      </p:grpSp>
      <p:sp>
        <p:nvSpPr>
          <p:cNvPr id="59441" name="TextBox 115"/>
          <p:cNvSpPr txBox="1">
            <a:spLocks noChangeArrowheads="1"/>
          </p:cNvSpPr>
          <p:nvPr/>
        </p:nvSpPr>
        <p:spPr bwMode="auto">
          <a:xfrm>
            <a:off x="6096000" y="4397375"/>
            <a:ext cx="27815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r>
              <a:rPr lang="en-US" altLang="en-US" sz="1200" dirty="0">
                <a:solidFill>
                  <a:schemeClr val="bg2">
                    <a:lumMod val="95000"/>
                  </a:schemeClr>
                </a:solidFill>
              </a:rPr>
              <a:t>More stable and predictable life cycle</a:t>
            </a:r>
          </a:p>
          <a:p>
            <a:r>
              <a:rPr lang="en-US" altLang="en-US" sz="1200" dirty="0" smtClean="0">
                <a:solidFill>
                  <a:schemeClr val="bg2">
                    <a:lumMod val="95000"/>
                  </a:schemeClr>
                </a:solidFill>
              </a:rPr>
              <a:t>API/WS </a:t>
            </a:r>
            <a:r>
              <a:rPr lang="en-US" altLang="en-US" sz="1200" dirty="0">
                <a:solidFill>
                  <a:schemeClr val="bg2">
                    <a:lumMod val="95000"/>
                  </a:schemeClr>
                </a:solidFill>
              </a:rPr>
              <a:t>exposure for up stream levels</a:t>
            </a:r>
          </a:p>
          <a:p>
            <a:r>
              <a:rPr lang="en-US" altLang="en-US" sz="1200" dirty="0">
                <a:solidFill>
                  <a:schemeClr val="bg2">
                    <a:lumMod val="95000"/>
                  </a:schemeClr>
                </a:solidFill>
              </a:rPr>
              <a:t>Elastic throttling </a:t>
            </a:r>
          </a:p>
        </p:txBody>
      </p:sp>
      <p:grpSp>
        <p:nvGrpSpPr>
          <p:cNvPr id="117" name="Group 7"/>
          <p:cNvGrpSpPr>
            <a:grpSpLocks noChangeAspect="1"/>
          </p:cNvGrpSpPr>
          <p:nvPr/>
        </p:nvGrpSpPr>
        <p:grpSpPr>
          <a:xfrm>
            <a:off x="6567067" y="3699120"/>
            <a:ext cx="1023517" cy="615023"/>
            <a:chOff x="4029075" y="2422525"/>
            <a:chExt cx="1085851" cy="869951"/>
          </a:xfrm>
          <a:effectLst>
            <a:outerShdw blurRad="50800" dist="76200" dir="2700000" algn="tl" rotWithShape="0">
              <a:schemeClr val="bg2">
                <a:lumMod val="85000"/>
                <a:alpha val="40000"/>
              </a:schemeClr>
            </a:outerShdw>
          </a:effectLst>
        </p:grpSpPr>
        <p:sp>
          <p:nvSpPr>
            <p:cNvPr id="118" name="Freeform 5"/>
            <p:cNvSpPr>
              <a:spLocks/>
            </p:cNvSpPr>
            <p:nvPr/>
          </p:nvSpPr>
          <p:spPr bwMode="auto">
            <a:xfrm>
              <a:off x="4246563" y="2422525"/>
              <a:ext cx="606425" cy="357188"/>
            </a:xfrm>
            <a:custGeom>
              <a:avLst/>
              <a:gdLst>
                <a:gd name="T0" fmla="*/ 146 w 160"/>
                <a:gd name="T1" fmla="*/ 94 h 94"/>
                <a:gd name="T2" fmla="*/ 132 w 160"/>
                <a:gd name="T3" fmla="*/ 80 h 94"/>
                <a:gd name="T4" fmla="*/ 80 w 160"/>
                <a:gd name="T5" fmla="*/ 28 h 94"/>
                <a:gd name="T6" fmla="*/ 28 w 160"/>
                <a:gd name="T7" fmla="*/ 80 h 94"/>
                <a:gd name="T8" fmla="*/ 14 w 160"/>
                <a:gd name="T9" fmla="*/ 94 h 94"/>
                <a:gd name="T10" fmla="*/ 0 w 160"/>
                <a:gd name="T11" fmla="*/ 80 h 94"/>
                <a:gd name="T12" fmla="*/ 80 w 160"/>
                <a:gd name="T13" fmla="*/ 0 h 94"/>
                <a:gd name="T14" fmla="*/ 160 w 160"/>
                <a:gd name="T15" fmla="*/ 80 h 94"/>
                <a:gd name="T16" fmla="*/ 146 w 160"/>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4">
                  <a:moveTo>
                    <a:pt x="146" y="94"/>
                  </a:moveTo>
                  <a:cubicBezTo>
                    <a:pt x="139" y="94"/>
                    <a:pt x="132" y="88"/>
                    <a:pt x="132" y="80"/>
                  </a:cubicBezTo>
                  <a:cubicBezTo>
                    <a:pt x="132" y="51"/>
                    <a:pt x="109" y="28"/>
                    <a:pt x="80" y="28"/>
                  </a:cubicBezTo>
                  <a:cubicBezTo>
                    <a:pt x="51" y="28"/>
                    <a:pt x="28" y="51"/>
                    <a:pt x="28" y="80"/>
                  </a:cubicBezTo>
                  <a:cubicBezTo>
                    <a:pt x="28" y="88"/>
                    <a:pt x="22" y="94"/>
                    <a:pt x="14" y="94"/>
                  </a:cubicBezTo>
                  <a:cubicBezTo>
                    <a:pt x="6" y="94"/>
                    <a:pt x="0" y="88"/>
                    <a:pt x="0" y="80"/>
                  </a:cubicBezTo>
                  <a:cubicBezTo>
                    <a:pt x="0" y="36"/>
                    <a:pt x="36" y="0"/>
                    <a:pt x="80" y="0"/>
                  </a:cubicBezTo>
                  <a:cubicBezTo>
                    <a:pt x="124" y="0"/>
                    <a:pt x="160" y="36"/>
                    <a:pt x="160" y="80"/>
                  </a:cubicBezTo>
                  <a:cubicBezTo>
                    <a:pt x="160" y="88"/>
                    <a:pt x="154" y="94"/>
                    <a:pt x="146" y="94"/>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119" name="Freeform 6"/>
            <p:cNvSpPr>
              <a:spLocks/>
            </p:cNvSpPr>
            <p:nvPr/>
          </p:nvSpPr>
          <p:spPr bwMode="auto">
            <a:xfrm>
              <a:off x="4029075" y="2678113"/>
              <a:ext cx="831850" cy="614363"/>
            </a:xfrm>
            <a:custGeom>
              <a:avLst/>
              <a:gdLst>
                <a:gd name="T0" fmla="*/ 205 w 219"/>
                <a:gd name="T1" fmla="*/ 162 h 162"/>
                <a:gd name="T2" fmla="*/ 81 w 219"/>
                <a:gd name="T3" fmla="*/ 162 h 162"/>
                <a:gd name="T4" fmla="*/ 0 w 219"/>
                <a:gd name="T5" fmla="*/ 81 h 162"/>
                <a:gd name="T6" fmla="*/ 81 w 219"/>
                <a:gd name="T7" fmla="*/ 0 h 162"/>
                <a:gd name="T8" fmla="*/ 138 w 219"/>
                <a:gd name="T9" fmla="*/ 25 h 162"/>
                <a:gd name="T10" fmla="*/ 138 w 219"/>
                <a:gd name="T11" fmla="*/ 45 h 162"/>
                <a:gd name="T12" fmla="*/ 118 w 219"/>
                <a:gd name="T13" fmla="*/ 44 h 162"/>
                <a:gd name="T14" fmla="*/ 81 w 219"/>
                <a:gd name="T15" fmla="*/ 29 h 162"/>
                <a:gd name="T16" fmla="*/ 28 w 219"/>
                <a:gd name="T17" fmla="*/ 81 h 162"/>
                <a:gd name="T18" fmla="*/ 81 w 219"/>
                <a:gd name="T19" fmla="*/ 134 h 162"/>
                <a:gd name="T20" fmla="*/ 205 w 219"/>
                <a:gd name="T21" fmla="*/ 134 h 162"/>
                <a:gd name="T22" fmla="*/ 219 w 219"/>
                <a:gd name="T23" fmla="*/ 148 h 162"/>
                <a:gd name="T24" fmla="*/ 205 w 219"/>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62">
                  <a:moveTo>
                    <a:pt x="205" y="162"/>
                  </a:moveTo>
                  <a:cubicBezTo>
                    <a:pt x="81" y="162"/>
                    <a:pt x="81" y="162"/>
                    <a:pt x="81" y="162"/>
                  </a:cubicBezTo>
                  <a:cubicBezTo>
                    <a:pt x="36" y="162"/>
                    <a:pt x="0" y="126"/>
                    <a:pt x="0" y="81"/>
                  </a:cubicBezTo>
                  <a:cubicBezTo>
                    <a:pt x="0" y="37"/>
                    <a:pt x="36" y="0"/>
                    <a:pt x="81" y="0"/>
                  </a:cubicBezTo>
                  <a:cubicBezTo>
                    <a:pt x="102" y="0"/>
                    <a:pt x="123" y="9"/>
                    <a:pt x="138" y="25"/>
                  </a:cubicBezTo>
                  <a:cubicBezTo>
                    <a:pt x="144" y="30"/>
                    <a:pt x="144" y="39"/>
                    <a:pt x="138" y="45"/>
                  </a:cubicBezTo>
                  <a:cubicBezTo>
                    <a:pt x="133" y="50"/>
                    <a:pt x="124" y="50"/>
                    <a:pt x="118" y="44"/>
                  </a:cubicBezTo>
                  <a:cubicBezTo>
                    <a:pt x="108" y="34"/>
                    <a:pt x="95" y="29"/>
                    <a:pt x="81" y="29"/>
                  </a:cubicBezTo>
                  <a:cubicBezTo>
                    <a:pt x="51" y="29"/>
                    <a:pt x="28" y="52"/>
                    <a:pt x="28" y="81"/>
                  </a:cubicBezTo>
                  <a:cubicBezTo>
                    <a:pt x="28" y="110"/>
                    <a:pt x="51" y="134"/>
                    <a:pt x="81" y="134"/>
                  </a:cubicBezTo>
                  <a:cubicBezTo>
                    <a:pt x="205" y="134"/>
                    <a:pt x="205" y="134"/>
                    <a:pt x="205" y="134"/>
                  </a:cubicBezTo>
                  <a:cubicBezTo>
                    <a:pt x="212" y="134"/>
                    <a:pt x="219" y="140"/>
                    <a:pt x="219" y="148"/>
                  </a:cubicBezTo>
                  <a:cubicBezTo>
                    <a:pt x="219" y="156"/>
                    <a:pt x="212" y="162"/>
                    <a:pt x="205" y="162"/>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120" name="Freeform 7"/>
            <p:cNvSpPr>
              <a:spLocks/>
            </p:cNvSpPr>
            <p:nvPr/>
          </p:nvSpPr>
          <p:spPr bwMode="auto">
            <a:xfrm>
              <a:off x="4503738" y="2678113"/>
              <a:ext cx="611188" cy="614363"/>
            </a:xfrm>
            <a:custGeom>
              <a:avLst/>
              <a:gdLst>
                <a:gd name="T0" fmla="*/ 80 w 161"/>
                <a:gd name="T1" fmla="*/ 162 h 162"/>
                <a:gd name="T2" fmla="*/ 17 w 161"/>
                <a:gd name="T3" fmla="*/ 132 h 162"/>
                <a:gd name="T4" fmla="*/ 3 w 161"/>
                <a:gd name="T5" fmla="*/ 107 h 162"/>
                <a:gd name="T6" fmla="*/ 12 w 161"/>
                <a:gd name="T7" fmla="*/ 89 h 162"/>
                <a:gd name="T8" fmla="*/ 30 w 161"/>
                <a:gd name="T9" fmla="*/ 98 h 162"/>
                <a:gd name="T10" fmla="*/ 39 w 161"/>
                <a:gd name="T11" fmla="*/ 114 h 162"/>
                <a:gd name="T12" fmla="*/ 80 w 161"/>
                <a:gd name="T13" fmla="*/ 134 h 162"/>
                <a:gd name="T14" fmla="*/ 132 w 161"/>
                <a:gd name="T15" fmla="*/ 81 h 162"/>
                <a:gd name="T16" fmla="*/ 80 w 161"/>
                <a:gd name="T17" fmla="*/ 29 h 162"/>
                <a:gd name="T18" fmla="*/ 66 w 161"/>
                <a:gd name="T19" fmla="*/ 15 h 162"/>
                <a:gd name="T20" fmla="*/ 80 w 161"/>
                <a:gd name="T21" fmla="*/ 0 h 162"/>
                <a:gd name="T22" fmla="*/ 161 w 161"/>
                <a:gd name="T23" fmla="*/ 81 h 162"/>
                <a:gd name="T24" fmla="*/ 80 w 161"/>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2">
                  <a:moveTo>
                    <a:pt x="80" y="162"/>
                  </a:moveTo>
                  <a:cubicBezTo>
                    <a:pt x="55" y="162"/>
                    <a:pt x="32" y="151"/>
                    <a:pt x="17" y="132"/>
                  </a:cubicBezTo>
                  <a:cubicBezTo>
                    <a:pt x="11" y="125"/>
                    <a:pt x="6" y="116"/>
                    <a:pt x="3" y="107"/>
                  </a:cubicBezTo>
                  <a:cubicBezTo>
                    <a:pt x="0" y="100"/>
                    <a:pt x="4" y="92"/>
                    <a:pt x="12" y="89"/>
                  </a:cubicBezTo>
                  <a:cubicBezTo>
                    <a:pt x="19" y="87"/>
                    <a:pt x="27" y="91"/>
                    <a:pt x="30" y="98"/>
                  </a:cubicBezTo>
                  <a:cubicBezTo>
                    <a:pt x="32" y="104"/>
                    <a:pt x="35" y="110"/>
                    <a:pt x="39" y="114"/>
                  </a:cubicBezTo>
                  <a:cubicBezTo>
                    <a:pt x="49" y="127"/>
                    <a:pt x="64" y="134"/>
                    <a:pt x="80" y="134"/>
                  </a:cubicBezTo>
                  <a:cubicBezTo>
                    <a:pt x="109" y="134"/>
                    <a:pt x="132" y="110"/>
                    <a:pt x="132" y="81"/>
                  </a:cubicBezTo>
                  <a:cubicBezTo>
                    <a:pt x="132" y="52"/>
                    <a:pt x="109" y="29"/>
                    <a:pt x="80" y="29"/>
                  </a:cubicBezTo>
                  <a:cubicBezTo>
                    <a:pt x="72" y="29"/>
                    <a:pt x="66" y="22"/>
                    <a:pt x="66" y="15"/>
                  </a:cubicBezTo>
                  <a:cubicBezTo>
                    <a:pt x="66" y="7"/>
                    <a:pt x="72" y="0"/>
                    <a:pt x="80" y="0"/>
                  </a:cubicBezTo>
                  <a:cubicBezTo>
                    <a:pt x="124" y="0"/>
                    <a:pt x="161" y="37"/>
                    <a:pt x="161" y="81"/>
                  </a:cubicBezTo>
                  <a:cubicBezTo>
                    <a:pt x="161" y="126"/>
                    <a:pt x="124" y="162"/>
                    <a:pt x="80" y="162"/>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grpSp>
      <p:sp>
        <p:nvSpPr>
          <p:cNvPr id="63" name="AutoShape 44"/>
          <p:cNvSpPr>
            <a:spLocks noChangeArrowheads="1"/>
          </p:cNvSpPr>
          <p:nvPr/>
        </p:nvSpPr>
        <p:spPr bwMode="auto">
          <a:xfrm>
            <a:off x="6582679" y="31480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dirty="0" smtClean="0">
                <a:solidFill>
                  <a:srgbClr val="FFFFFF"/>
                </a:solidFill>
                <a:latin typeface="Arial" pitchFamily="34" charset="0"/>
                <a:ea typeface="MS PGothic" pitchFamily="34" charset="-128"/>
              </a:rPr>
              <a:t>Blueprints</a:t>
            </a:r>
            <a:endParaRPr lang="en-US" sz="1400" dirty="0">
              <a:solidFill>
                <a:srgbClr val="FFFFFF"/>
              </a:solidFill>
              <a:latin typeface="Arial" pitchFamily="34" charset="0"/>
              <a:ea typeface="MS PGothic" pitchFamily="34" charset="-128"/>
            </a:endParaRPr>
          </a:p>
        </p:txBody>
      </p:sp>
      <p:pic>
        <p:nvPicPr>
          <p:cNvPr id="2" name="Picture 1"/>
          <p:cNvPicPr>
            <a:picLocks noChangeAspect="1"/>
          </p:cNvPicPr>
          <p:nvPr/>
        </p:nvPicPr>
        <p:blipFill>
          <a:blip r:embed="rId9"/>
          <a:stretch>
            <a:fillRect/>
          </a:stretch>
        </p:blipFill>
        <p:spPr>
          <a:xfrm>
            <a:off x="1241425" y="2174848"/>
            <a:ext cx="364374" cy="314381"/>
          </a:xfrm>
          <a:prstGeom prst="rect">
            <a:avLst/>
          </a:prstGeom>
          <a:effectLst>
            <a:softEdge rad="12700"/>
          </a:effectLst>
        </p:spPr>
      </p:pic>
      <p:sp>
        <p:nvSpPr>
          <p:cNvPr id="66" name="Line 108"/>
          <p:cNvSpPr>
            <a:spLocks noChangeShapeType="1"/>
          </p:cNvSpPr>
          <p:nvPr/>
        </p:nvSpPr>
        <p:spPr bwMode="auto">
          <a:xfrm flipV="1">
            <a:off x="1874839" y="2182052"/>
            <a:ext cx="785812" cy="267458"/>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Rectangle 66"/>
          <p:cNvSpPr/>
          <p:nvPr/>
        </p:nvSpPr>
        <p:spPr>
          <a:xfrm>
            <a:off x="164592" y="255862"/>
            <a:ext cx="8441246" cy="507831"/>
          </a:xfrm>
          <a:prstGeom prst="rect">
            <a:avLst/>
          </a:prstGeom>
        </p:spPr>
        <p:txBody>
          <a:bodyPr wrap="square">
            <a:spAutoFit/>
          </a:bodyPr>
          <a:lstStyle/>
          <a:p>
            <a:r>
              <a:rPr lang="en-US" sz="2700" dirty="0" smtClean="0">
                <a:solidFill>
                  <a:schemeClr val="bg2">
                    <a:lumMod val="95000"/>
                  </a:schemeClr>
                </a:solidFill>
                <a:latin typeface="Helvetica" panose="020B0604020202020204" pitchFamily="34" charset="0"/>
                <a:cs typeface="Helvetica" panose="020B0604020202020204" pitchFamily="34" charset="0"/>
              </a:rPr>
              <a:t>New applications need </a:t>
            </a:r>
            <a:r>
              <a:rPr lang="en-US" sz="2700" dirty="0" smtClean="0">
                <a:solidFill>
                  <a:srgbClr val="2C9FA7"/>
                </a:solidFill>
                <a:latin typeface="Helvetica" panose="020B0604020202020204" pitchFamily="34" charset="0"/>
                <a:cs typeface="Helvetica" panose="020B0604020202020204" pitchFamily="34" charset="0"/>
              </a:rPr>
              <a:t>an agile </a:t>
            </a:r>
            <a:r>
              <a:rPr lang="en-US" sz="2700" smtClean="0">
                <a:solidFill>
                  <a:srgbClr val="2C9FA7"/>
                </a:solidFill>
                <a:latin typeface="Helvetica" panose="020B0604020202020204" pitchFamily="34" charset="0"/>
                <a:cs typeface="Helvetica" panose="020B0604020202020204" pitchFamily="34" charset="0"/>
              </a:rPr>
              <a:t>cloud architecture</a:t>
            </a:r>
            <a:endParaRPr lang="en-US" sz="2700" dirty="0">
              <a:solidFill>
                <a:srgbClr val="2C9FA7"/>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63704832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805" y="763693"/>
            <a:ext cx="5957389" cy="4221204"/>
          </a:xfrm>
          <a:prstGeom prst="rect">
            <a:avLst/>
          </a:prstGeom>
        </p:spPr>
      </p:pic>
      <p:sp>
        <p:nvSpPr>
          <p:cNvPr id="67" name="Rectangle 66"/>
          <p:cNvSpPr/>
          <p:nvPr/>
        </p:nvSpPr>
        <p:spPr>
          <a:xfrm>
            <a:off x="164592" y="255862"/>
            <a:ext cx="8441246" cy="507831"/>
          </a:xfrm>
          <a:prstGeom prst="rect">
            <a:avLst/>
          </a:prstGeom>
        </p:spPr>
        <p:txBody>
          <a:bodyPr wrap="square">
            <a:spAutoFit/>
          </a:bodyPr>
          <a:lstStyle/>
          <a:p>
            <a:r>
              <a:rPr lang="en-US" sz="2700" dirty="0" smtClean="0">
                <a:solidFill>
                  <a:schemeClr val="bg2">
                    <a:lumMod val="95000"/>
                  </a:schemeClr>
                </a:solidFill>
                <a:latin typeface="Helvetica" panose="020B0604020202020204" pitchFamily="34" charset="0"/>
                <a:cs typeface="Helvetica" panose="020B0604020202020204" pitchFamily="34" charset="0"/>
              </a:rPr>
              <a:t>APM for </a:t>
            </a:r>
            <a:r>
              <a:rPr lang="en-US" sz="2700" dirty="0" smtClean="0">
                <a:solidFill>
                  <a:srgbClr val="2C9FA7"/>
                </a:solidFill>
                <a:latin typeface="Helvetica" panose="020B0604020202020204" pitchFamily="34" charset="0"/>
                <a:cs typeface="Helvetica" panose="020B0604020202020204" pitchFamily="34" charset="0"/>
              </a:rPr>
              <a:t>hybrid applications</a:t>
            </a:r>
            <a:endParaRPr lang="en-US" sz="2700" dirty="0">
              <a:solidFill>
                <a:srgbClr val="2C9FA7"/>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1584576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641602"/>
            <a:ext cx="6723179" cy="415498"/>
          </a:xfrm>
          <a:prstGeom prst="rect">
            <a:avLst/>
          </a:prstGeom>
          <a:noFill/>
        </p:spPr>
        <p:txBody>
          <a:bodyPr wrap="square" rtlCol="0">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defTabSz="457182"/>
            <a:r>
              <a:rPr lang="en-US" sz="2100" b="1" dirty="0">
                <a:solidFill>
                  <a:schemeClr val="accent3"/>
                </a:solidFill>
              </a:rPr>
              <a:t>IBM Cloud private embeds CAM features</a:t>
            </a:r>
          </a:p>
        </p:txBody>
      </p:sp>
      <p:sp>
        <p:nvSpPr>
          <p:cNvPr id="24" name="Rectangle 23">
            <a:extLst>
              <a:ext uri="{FF2B5EF4-FFF2-40B4-BE49-F238E27FC236}">
                <a16:creationId xmlns:a16="http://schemas.microsoft.com/office/drawing/2014/main" xmlns="" id="{70B17039-B9C4-465E-81AA-AA734275AB99}"/>
              </a:ext>
            </a:extLst>
          </p:cNvPr>
          <p:cNvSpPr/>
          <p:nvPr/>
        </p:nvSpPr>
        <p:spPr>
          <a:xfrm>
            <a:off x="168944" y="1314001"/>
            <a:ext cx="3698485" cy="2862322"/>
          </a:xfrm>
          <a:prstGeom prst="rect">
            <a:avLst/>
          </a:prstGeom>
          <a:noFill/>
          <a:ln>
            <a:noFill/>
          </a:ln>
        </p:spPr>
        <p:txBody>
          <a:bodyPr wrap="square">
            <a:spAutoFit/>
          </a:bodyPr>
          <a:lstStyle/>
          <a:p>
            <a:pPr marL="178586" indent="-178586" defTabSz="685742">
              <a:buFont typeface="Arial" panose="020B0604020202020204" pitchFamily="34" charset="0"/>
              <a:buChar char="•"/>
            </a:pPr>
            <a:r>
              <a:rPr lang="en-US" sz="1500" dirty="0" smtClean="0">
                <a:solidFill>
                  <a:schemeClr val="bg2"/>
                </a:solidFill>
              </a:rPr>
              <a:t>Multi-cloud deployments using Terraform</a:t>
            </a:r>
            <a:endParaRPr lang="en-US" sz="1500" dirty="0">
              <a:solidFill>
                <a:schemeClr val="bg2"/>
              </a:solidFill>
            </a:endParaRPr>
          </a:p>
          <a:p>
            <a:pPr marL="178586" indent="-178586" defTabSz="685742">
              <a:buFont typeface="Arial" panose="020B0604020202020204" pitchFamily="34" charset="0"/>
              <a:buChar char="•"/>
            </a:pPr>
            <a:endParaRPr lang="en-US" sz="1500" dirty="0">
              <a:solidFill>
                <a:schemeClr val="bg2"/>
              </a:solidFill>
            </a:endParaRPr>
          </a:p>
          <a:p>
            <a:pPr marL="178586" indent="-178586" defTabSz="685742">
              <a:buFont typeface="Arial" panose="020B0604020202020204" pitchFamily="34" charset="0"/>
              <a:buChar char="•"/>
            </a:pPr>
            <a:r>
              <a:rPr lang="en-US" sz="1500" dirty="0" smtClean="0">
                <a:solidFill>
                  <a:schemeClr val="bg2"/>
                </a:solidFill>
              </a:rPr>
              <a:t>Supports IBM Cloud, AWS, Azure, Bare metal, et al.</a:t>
            </a:r>
            <a:endParaRPr lang="en-US" sz="1500" dirty="0">
              <a:solidFill>
                <a:schemeClr val="bg2"/>
              </a:solidFill>
            </a:endParaRPr>
          </a:p>
          <a:p>
            <a:pPr marL="178586" indent="-178586" defTabSz="685742">
              <a:buFont typeface="Arial" panose="020B0604020202020204" pitchFamily="34" charset="0"/>
              <a:buChar char="•"/>
            </a:pPr>
            <a:endParaRPr lang="en-US" sz="1500" dirty="0">
              <a:solidFill>
                <a:schemeClr val="bg2"/>
              </a:solidFill>
            </a:endParaRPr>
          </a:p>
          <a:p>
            <a:pPr marL="178586" indent="-178586" defTabSz="685742">
              <a:buFont typeface="Arial" panose="020B0604020202020204" pitchFamily="34" charset="0"/>
              <a:buChar char="•"/>
            </a:pPr>
            <a:r>
              <a:rPr lang="en-US" sz="1500" dirty="0" smtClean="0">
                <a:solidFill>
                  <a:schemeClr val="bg2"/>
                </a:solidFill>
              </a:rPr>
              <a:t>IBM Middleware</a:t>
            </a:r>
            <a:r>
              <a:rPr lang="en-US" sz="1500" dirty="0">
                <a:solidFill>
                  <a:schemeClr val="bg2"/>
                </a:solidFill>
              </a:rPr>
              <a:t>, Integration Data, Analytics </a:t>
            </a:r>
            <a:r>
              <a:rPr lang="en-US" sz="1500" dirty="0" smtClean="0">
                <a:solidFill>
                  <a:schemeClr val="bg2"/>
                </a:solidFill>
              </a:rPr>
              <a:t>offerings</a:t>
            </a:r>
          </a:p>
          <a:p>
            <a:pPr marL="178586" indent="-178586" defTabSz="685742">
              <a:buFont typeface="Arial" panose="020B0604020202020204" pitchFamily="34" charset="0"/>
              <a:buChar char="•"/>
            </a:pPr>
            <a:endParaRPr lang="en-US" sz="1500" dirty="0">
              <a:solidFill>
                <a:schemeClr val="bg2"/>
              </a:solidFill>
            </a:endParaRPr>
          </a:p>
          <a:p>
            <a:pPr marL="178586" indent="-178586" defTabSz="685742">
              <a:buFont typeface="Arial" panose="020B0604020202020204" pitchFamily="34" charset="0"/>
              <a:buChar char="•"/>
            </a:pPr>
            <a:r>
              <a:rPr lang="en-US" sz="1500" dirty="0" smtClean="0">
                <a:solidFill>
                  <a:schemeClr val="bg2"/>
                </a:solidFill>
              </a:rPr>
              <a:t>Open source catalogue</a:t>
            </a:r>
          </a:p>
          <a:p>
            <a:pPr marL="178586" indent="-178586" defTabSz="685742">
              <a:buFont typeface="Arial" panose="020B0604020202020204" pitchFamily="34" charset="0"/>
              <a:buChar char="•"/>
            </a:pPr>
            <a:endParaRPr lang="en-US" sz="1500" dirty="0">
              <a:solidFill>
                <a:schemeClr val="bg2"/>
              </a:solidFill>
            </a:endParaRPr>
          </a:p>
          <a:p>
            <a:pPr marL="178586" indent="-178586" defTabSz="685742">
              <a:buFont typeface="Arial" panose="020B0604020202020204" pitchFamily="34" charset="0"/>
              <a:buChar char="•"/>
            </a:pPr>
            <a:r>
              <a:rPr lang="en-US" sz="1500" dirty="0" smtClean="0">
                <a:solidFill>
                  <a:schemeClr val="bg2"/>
                </a:solidFill>
              </a:rPr>
              <a:t>Blockchain workloads (Hyper ledger)</a:t>
            </a:r>
            <a:endParaRPr lang="en-US" sz="1500" dirty="0">
              <a:solidFill>
                <a:schemeClr val="bg2"/>
              </a:solidFill>
            </a:endParaRPr>
          </a:p>
        </p:txBody>
      </p:sp>
      <p:sp>
        <p:nvSpPr>
          <p:cNvPr id="29" name="Rounded Rectangle 48">
            <a:extLst>
              <a:ext uri="{FF2B5EF4-FFF2-40B4-BE49-F238E27FC236}">
                <a16:creationId xmlns:a16="http://schemas.microsoft.com/office/drawing/2014/main" xmlns="" id="{F0E50BD3-5164-4527-8FB0-95137C7832E5}"/>
              </a:ext>
            </a:extLst>
          </p:cNvPr>
          <p:cNvSpPr>
            <a:spLocks noChangeArrowheads="1"/>
          </p:cNvSpPr>
          <p:nvPr/>
        </p:nvSpPr>
        <p:spPr bwMode="auto">
          <a:xfrm>
            <a:off x="4389066" y="1970869"/>
            <a:ext cx="4273514" cy="1797175"/>
          </a:xfrm>
          <a:prstGeom prst="roundRect">
            <a:avLst>
              <a:gd name="adj" fmla="val 5148"/>
            </a:avLst>
          </a:prstGeom>
          <a:solidFill>
            <a:schemeClr val="accent1">
              <a:lumMod val="60000"/>
              <a:lumOff val="40000"/>
            </a:schemeClr>
          </a:solidFill>
          <a:ln w="57150">
            <a:noFill/>
            <a:headEnd/>
            <a:tailEnd/>
          </a:ln>
        </p:spPr>
        <p:style>
          <a:lnRef idx="1">
            <a:schemeClr val="accent2"/>
          </a:lnRef>
          <a:fillRef idx="2">
            <a:schemeClr val="accent2"/>
          </a:fillRef>
          <a:effectRef idx="1">
            <a:schemeClr val="accent2"/>
          </a:effectRef>
          <a:fontRef idx="minor">
            <a:schemeClr val="dk1"/>
          </a:fontRef>
        </p:style>
        <p:txBody>
          <a:bodyPr wrap="none" lIns="0" tIns="0" rIns="0" bIns="0" anchor="ctr"/>
          <a:lstStyle/>
          <a:p>
            <a:pPr algn="ctr" defTabSz="685742">
              <a:defRPr/>
            </a:pPr>
            <a:endParaRPr lang="de-DE" sz="1050">
              <a:solidFill>
                <a:schemeClr val="bg2"/>
              </a:solidFill>
              <a:latin typeface="Arial"/>
              <a:ea typeface="ＭＳ Ｐゴシック"/>
            </a:endParaRPr>
          </a:p>
        </p:txBody>
      </p:sp>
      <p:sp>
        <p:nvSpPr>
          <p:cNvPr id="30" name="Rounded Rectangle 10">
            <a:extLst>
              <a:ext uri="{FF2B5EF4-FFF2-40B4-BE49-F238E27FC236}">
                <a16:creationId xmlns:a16="http://schemas.microsoft.com/office/drawing/2014/main" xmlns="" id="{32811ED3-2336-43C6-949F-48119F01566C}"/>
              </a:ext>
            </a:extLst>
          </p:cNvPr>
          <p:cNvSpPr/>
          <p:nvPr/>
        </p:nvSpPr>
        <p:spPr bwMode="auto">
          <a:xfrm>
            <a:off x="4989804" y="2247984"/>
            <a:ext cx="3497968" cy="1345232"/>
          </a:xfrm>
          <a:prstGeom prst="roundRect">
            <a:avLst>
              <a:gd name="adj" fmla="val 6636"/>
            </a:avLst>
          </a:prstGeom>
          <a:solidFill>
            <a:schemeClr val="bg1">
              <a:lumMod val="85000"/>
            </a:schemeClr>
          </a:solidFill>
          <a:ln w="12700" cap="flat" cmpd="sng" algn="ctr">
            <a:solidFill>
              <a:sysClr val="window" lastClr="FFFFFF"/>
            </a:solidFill>
            <a:prstDash val="solid"/>
            <a:headEnd type="none" w="med" len="med"/>
            <a:tailEnd type="none" w="med" len="med"/>
          </a:ln>
          <a:effectLst>
            <a:outerShdw blurRad="50800" dist="38100" dir="5400000" algn="t" rotWithShape="0">
              <a:sysClr val="window" lastClr="FFFFFF">
                <a:lumMod val="50000"/>
                <a:lumOff val="50000"/>
                <a:alpha val="40000"/>
              </a:sysClr>
            </a:outerShdw>
          </a:effectLst>
          <a:scene3d>
            <a:camera prst="orthographicFront"/>
            <a:lightRig rig="threePt" dir="t"/>
          </a:scene3d>
          <a:sp3d>
            <a:bevelT w="31750" h="12700"/>
          </a:sp3d>
        </p:spPr>
        <p:txBody>
          <a:bodyPr lIns="0" tIns="34290" rIns="0" bIns="34290" anchor="t"/>
          <a:lstStyle/>
          <a:p>
            <a:pPr algn="ctr" defTabSz="685742">
              <a:defRPr/>
            </a:pPr>
            <a:r>
              <a:rPr lang="en-US" sz="1050">
                <a:solidFill>
                  <a:schemeClr val="bg2"/>
                </a:solidFill>
                <a:latin typeface="Helvetica Light" charset="0"/>
                <a:ea typeface="Helvetica Light" charset="0"/>
                <a:cs typeface="Helvetica Light" charset="0"/>
              </a:rPr>
              <a:t>for LOB and developers</a:t>
            </a:r>
          </a:p>
        </p:txBody>
      </p:sp>
      <p:sp>
        <p:nvSpPr>
          <p:cNvPr id="31" name="Rounded Rectangle 11">
            <a:extLst>
              <a:ext uri="{FF2B5EF4-FFF2-40B4-BE49-F238E27FC236}">
                <a16:creationId xmlns:a16="http://schemas.microsoft.com/office/drawing/2014/main" xmlns="" id="{D67B76D8-A082-46E7-91AB-DBB0410BF1DC}"/>
              </a:ext>
            </a:extLst>
          </p:cNvPr>
          <p:cNvSpPr/>
          <p:nvPr/>
        </p:nvSpPr>
        <p:spPr bwMode="auto">
          <a:xfrm>
            <a:off x="5131379" y="2330975"/>
            <a:ext cx="3212139" cy="238916"/>
          </a:xfrm>
          <a:prstGeom prst="roundRect">
            <a:avLst>
              <a:gd name="adj" fmla="val 10512"/>
            </a:avLst>
          </a:prstGeom>
          <a:solidFill>
            <a:schemeClr val="accent5">
              <a:lumMod val="50000"/>
            </a:schemeClr>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lIns="137160" tIns="34290" rIns="0" bIns="34290" anchor="ctr" anchorCtr="0"/>
          <a:lstStyle/>
          <a:p>
            <a:pPr algn="ctr" defTabSz="685742">
              <a:defRPr/>
            </a:pPr>
            <a:r>
              <a:rPr lang="en-US" sz="900" dirty="0">
                <a:solidFill>
                  <a:schemeClr val="bg2"/>
                </a:solidFill>
                <a:latin typeface="Helvetica" charset="0"/>
                <a:ea typeface="Helvetica" charset="0"/>
                <a:cs typeface="Helvetica" charset="0"/>
              </a:rPr>
              <a:t>Service Composition &amp; Self Service Catalog</a:t>
            </a:r>
          </a:p>
        </p:txBody>
      </p:sp>
      <p:sp>
        <p:nvSpPr>
          <p:cNvPr id="32" name="Rounded Rectangle 13">
            <a:extLst>
              <a:ext uri="{FF2B5EF4-FFF2-40B4-BE49-F238E27FC236}">
                <a16:creationId xmlns:a16="http://schemas.microsoft.com/office/drawing/2014/main" xmlns="" id="{A9AF5136-DBAD-471D-9C5E-954F5B428FBA}"/>
              </a:ext>
            </a:extLst>
          </p:cNvPr>
          <p:cNvSpPr/>
          <p:nvPr/>
        </p:nvSpPr>
        <p:spPr bwMode="auto">
          <a:xfrm>
            <a:off x="6247247" y="2641984"/>
            <a:ext cx="993293" cy="502051"/>
          </a:xfrm>
          <a:prstGeom prst="roundRect">
            <a:avLst/>
          </a:prstGeom>
          <a:solidFill>
            <a:schemeClr val="accent5">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0" tIns="34290" rIns="0" bIns="34290" anchor="ctr"/>
          <a:lstStyle/>
          <a:p>
            <a:pPr algn="ctr" defTabSz="685742">
              <a:defRPr/>
            </a:pPr>
            <a:r>
              <a:rPr lang="en-US" sz="900" dirty="0">
                <a:solidFill>
                  <a:schemeClr val="bg2"/>
                </a:solidFill>
                <a:latin typeface="Helvetica Light" charset="0"/>
                <a:ea typeface="Helvetica Light" charset="0"/>
                <a:cs typeface="Helvetica Light" charset="0"/>
              </a:rPr>
              <a:t>Multi-cloud workload Provisioning</a:t>
            </a:r>
          </a:p>
        </p:txBody>
      </p:sp>
      <p:sp>
        <p:nvSpPr>
          <p:cNvPr id="33" name="Rounded Rectangle 14">
            <a:extLst>
              <a:ext uri="{FF2B5EF4-FFF2-40B4-BE49-F238E27FC236}">
                <a16:creationId xmlns:a16="http://schemas.microsoft.com/office/drawing/2014/main" xmlns="" id="{C9234BE2-7C71-40FA-A598-9048D0424A55}"/>
              </a:ext>
            </a:extLst>
          </p:cNvPr>
          <p:cNvSpPr/>
          <p:nvPr/>
        </p:nvSpPr>
        <p:spPr bwMode="auto">
          <a:xfrm>
            <a:off x="5131380" y="2641983"/>
            <a:ext cx="993293" cy="505517"/>
          </a:xfrm>
          <a:prstGeom prst="roundRect">
            <a:avLst/>
          </a:prstGeom>
          <a:solidFill>
            <a:schemeClr val="accent5">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0" tIns="34290" rIns="0" bIns="34290" anchor="ctr"/>
          <a:lstStyle/>
          <a:p>
            <a:pPr algn="ctr" defTabSz="685742">
              <a:defRPr/>
            </a:pPr>
            <a:r>
              <a:rPr lang="en-US" sz="900" dirty="0">
                <a:solidFill>
                  <a:schemeClr val="bg2"/>
                </a:solidFill>
                <a:latin typeface="Helvetica Light" charset="0"/>
                <a:ea typeface="Helvetica Light" charset="0"/>
                <a:cs typeface="Helvetica Light" charset="0"/>
              </a:rPr>
              <a:t>Marketplace of pre-built Content</a:t>
            </a:r>
          </a:p>
        </p:txBody>
      </p:sp>
      <p:sp>
        <p:nvSpPr>
          <p:cNvPr id="34" name="Rectangle 33">
            <a:extLst>
              <a:ext uri="{FF2B5EF4-FFF2-40B4-BE49-F238E27FC236}">
                <a16:creationId xmlns:a16="http://schemas.microsoft.com/office/drawing/2014/main" xmlns="" id="{C5CBC1E0-0B03-4074-AB7A-89811C1C9366}"/>
              </a:ext>
            </a:extLst>
          </p:cNvPr>
          <p:cNvSpPr/>
          <p:nvPr/>
        </p:nvSpPr>
        <p:spPr>
          <a:xfrm>
            <a:off x="5628025" y="3196129"/>
            <a:ext cx="1018078" cy="300082"/>
          </a:xfrm>
          <a:prstGeom prst="rect">
            <a:avLst/>
          </a:prstGeom>
        </p:spPr>
        <p:txBody>
          <a:bodyPr wrap="square" lIns="68580" tIns="34290" rIns="68580" bIns="34290">
            <a:spAutoFit/>
          </a:bodyPr>
          <a:lstStyle/>
          <a:p>
            <a:pPr algn="ctr" defTabSz="685742">
              <a:defRPr/>
            </a:pPr>
            <a:r>
              <a:rPr lang="en-US" sz="750" dirty="0">
                <a:solidFill>
                  <a:schemeClr val="bg2"/>
                </a:solidFill>
                <a:latin typeface="Helvetica Neue" charset="0"/>
                <a:ea typeface="Helvetica Neue" charset="0"/>
                <a:cs typeface="Helvetica Neue" charset="0"/>
              </a:rPr>
              <a:t>Accelerate delivery of new capabilities</a:t>
            </a:r>
          </a:p>
        </p:txBody>
      </p:sp>
      <p:sp>
        <p:nvSpPr>
          <p:cNvPr id="35" name="Rounded Rectangle 21">
            <a:extLst>
              <a:ext uri="{FF2B5EF4-FFF2-40B4-BE49-F238E27FC236}">
                <a16:creationId xmlns:a16="http://schemas.microsoft.com/office/drawing/2014/main" xmlns="" id="{0DC5B595-65F1-4D76-A903-3431C85339CA}"/>
              </a:ext>
            </a:extLst>
          </p:cNvPr>
          <p:cNvSpPr/>
          <p:nvPr/>
        </p:nvSpPr>
        <p:spPr bwMode="auto">
          <a:xfrm>
            <a:off x="7350226" y="2641983"/>
            <a:ext cx="993293" cy="505517"/>
          </a:xfrm>
          <a:prstGeom prst="roundRect">
            <a:avLst/>
          </a:prstGeom>
          <a:solidFill>
            <a:schemeClr val="accent5">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0" tIns="34290" rIns="0" bIns="34290" anchor="ctr"/>
          <a:lstStyle/>
          <a:p>
            <a:pPr algn="ctr" defTabSz="685742">
              <a:defRPr/>
            </a:pPr>
            <a:r>
              <a:rPr lang="en-US" sz="900" dirty="0">
                <a:solidFill>
                  <a:schemeClr val="bg2"/>
                </a:solidFill>
                <a:latin typeface="Helvetica Light" charset="0"/>
                <a:ea typeface="Helvetica Light" charset="0"/>
                <a:cs typeface="Helvetica Light" charset="0"/>
              </a:rPr>
              <a:t>Workflow automation</a:t>
            </a:r>
          </a:p>
        </p:txBody>
      </p:sp>
      <p:sp>
        <p:nvSpPr>
          <p:cNvPr id="36" name="Rectangle 35">
            <a:extLst>
              <a:ext uri="{FF2B5EF4-FFF2-40B4-BE49-F238E27FC236}">
                <a16:creationId xmlns:a16="http://schemas.microsoft.com/office/drawing/2014/main" xmlns="" id="{94E09CA6-7748-4596-BC0F-A68E74948095}"/>
              </a:ext>
            </a:extLst>
          </p:cNvPr>
          <p:cNvSpPr/>
          <p:nvPr/>
        </p:nvSpPr>
        <p:spPr>
          <a:xfrm>
            <a:off x="6825718" y="3185566"/>
            <a:ext cx="941825" cy="300082"/>
          </a:xfrm>
          <a:prstGeom prst="rect">
            <a:avLst/>
          </a:prstGeom>
        </p:spPr>
        <p:txBody>
          <a:bodyPr wrap="square" lIns="68580" tIns="34290" rIns="68580" bIns="34290">
            <a:spAutoFit/>
          </a:bodyPr>
          <a:lstStyle/>
          <a:p>
            <a:pPr algn="ctr" defTabSz="685742">
              <a:defRPr/>
            </a:pPr>
            <a:r>
              <a:rPr lang="en-US" sz="750" dirty="0">
                <a:solidFill>
                  <a:schemeClr val="bg2"/>
                </a:solidFill>
                <a:latin typeface="Helvetica Neue" charset="0"/>
                <a:ea typeface="Helvetica Neue" charset="0"/>
                <a:cs typeface="Helvetica Neue" charset="0"/>
              </a:rPr>
              <a:t>Hybrid cloud without complexity</a:t>
            </a:r>
          </a:p>
        </p:txBody>
      </p:sp>
      <p:sp>
        <p:nvSpPr>
          <p:cNvPr id="37" name="Rectangle 36">
            <a:extLst>
              <a:ext uri="{FF2B5EF4-FFF2-40B4-BE49-F238E27FC236}">
                <a16:creationId xmlns:a16="http://schemas.microsoft.com/office/drawing/2014/main" xmlns="" id="{B201A23E-63B5-4B97-A172-26E77B8466B9}"/>
              </a:ext>
            </a:extLst>
          </p:cNvPr>
          <p:cNvSpPr/>
          <p:nvPr/>
        </p:nvSpPr>
        <p:spPr>
          <a:xfrm>
            <a:off x="4773154" y="1973955"/>
            <a:ext cx="3529769" cy="230832"/>
          </a:xfrm>
          <a:prstGeom prst="rect">
            <a:avLst/>
          </a:prstGeom>
        </p:spPr>
        <p:txBody>
          <a:bodyPr wrap="square" lIns="68580" tIns="34290" rIns="68580" bIns="34290">
            <a:spAutoFit/>
          </a:bodyPr>
          <a:lstStyle/>
          <a:p>
            <a:pPr algn="ctr" defTabSz="685742"/>
            <a:r>
              <a:rPr lang="en-US" sz="1050" b="1" dirty="0">
                <a:solidFill>
                  <a:schemeClr val="bg2"/>
                </a:solidFill>
                <a:ea typeface="MS PGothic" panose="020B0600070205080204" pitchFamily="34" charset="-128"/>
                <a:cs typeface="MS PGothic" charset="0"/>
              </a:rPr>
              <a:t>IBM Cloud Automation Manager </a:t>
            </a:r>
            <a:endParaRPr lang="en-US" sz="1050" b="1" dirty="0">
              <a:solidFill>
                <a:schemeClr val="bg2"/>
              </a:solidFill>
            </a:endParaRPr>
          </a:p>
        </p:txBody>
      </p:sp>
      <p:sp>
        <p:nvSpPr>
          <p:cNvPr id="38" name="Rounded Rectangle 48">
            <a:extLst>
              <a:ext uri="{FF2B5EF4-FFF2-40B4-BE49-F238E27FC236}">
                <a16:creationId xmlns:a16="http://schemas.microsoft.com/office/drawing/2014/main" xmlns="" id="{A7741CC4-0814-466E-A9BB-3D72BEB2C556}"/>
              </a:ext>
            </a:extLst>
          </p:cNvPr>
          <p:cNvSpPr/>
          <p:nvPr/>
        </p:nvSpPr>
        <p:spPr bwMode="auto">
          <a:xfrm>
            <a:off x="4599928" y="2250940"/>
            <a:ext cx="334720" cy="1345232"/>
          </a:xfrm>
          <a:prstGeom prst="roundRect">
            <a:avLst>
              <a:gd name="adj" fmla="val 6636"/>
            </a:avLst>
          </a:prstGeom>
          <a:solidFill>
            <a:schemeClr val="bg1">
              <a:lumMod val="85000"/>
            </a:schemeClr>
          </a:solidFill>
          <a:ln w="12700" cap="flat" cmpd="sng" algn="ctr">
            <a:solidFill>
              <a:sysClr val="window" lastClr="FFFFFF"/>
            </a:solidFill>
            <a:prstDash val="solid"/>
            <a:headEnd type="none" w="med" len="med"/>
            <a:tailEnd type="none" w="med" len="med"/>
          </a:ln>
          <a:effectLst>
            <a:outerShdw blurRad="50800" dist="38100" dir="5400000" algn="t" rotWithShape="0">
              <a:sysClr val="window" lastClr="FFFFFF">
                <a:lumMod val="50000"/>
                <a:lumOff val="50000"/>
                <a:alpha val="40000"/>
              </a:sysClr>
            </a:outerShdw>
          </a:effectLst>
          <a:scene3d>
            <a:camera prst="orthographicFront"/>
            <a:lightRig rig="threePt" dir="t"/>
          </a:scene3d>
          <a:sp3d>
            <a:bevelT w="31750" h="12700"/>
          </a:sp3d>
        </p:spPr>
        <p:txBody>
          <a:bodyPr vert="vert270" lIns="0" tIns="34290" rIns="0" bIns="34290" anchor="ctr" anchorCtr="0"/>
          <a:lstStyle/>
          <a:p>
            <a:pPr algn="ctr" defTabSz="685742">
              <a:defRPr/>
            </a:pPr>
            <a:r>
              <a:rPr lang="en-US" sz="1050" dirty="0">
                <a:solidFill>
                  <a:schemeClr val="bg2"/>
                </a:solidFill>
                <a:latin typeface="Helvetica Neue" charset="0"/>
                <a:ea typeface="Helvetica Neue" charset="0"/>
                <a:cs typeface="Helvetica Neue" charset="0"/>
              </a:rPr>
              <a:t> Consistent UX &amp; </a:t>
            </a:r>
          </a:p>
          <a:p>
            <a:pPr algn="ctr" defTabSz="685742">
              <a:defRPr/>
            </a:pPr>
            <a:r>
              <a:rPr lang="en-US" sz="1050" dirty="0">
                <a:solidFill>
                  <a:schemeClr val="bg2"/>
                </a:solidFill>
                <a:latin typeface="Helvetica Neue" charset="0"/>
                <a:ea typeface="Helvetica Neue" charset="0"/>
                <a:cs typeface="Helvetica Neue" charset="0"/>
              </a:rPr>
              <a:t>REST API</a:t>
            </a:r>
          </a:p>
        </p:txBody>
      </p:sp>
      <p:sp>
        <p:nvSpPr>
          <p:cNvPr id="15" name="Rectangle 14"/>
          <p:cNvSpPr/>
          <p:nvPr/>
        </p:nvSpPr>
        <p:spPr>
          <a:xfrm>
            <a:off x="164592" y="255862"/>
            <a:ext cx="8441246" cy="507831"/>
          </a:xfrm>
          <a:prstGeom prst="rect">
            <a:avLst/>
          </a:prstGeom>
        </p:spPr>
        <p:txBody>
          <a:bodyPr wrap="square">
            <a:spAutoFit/>
          </a:bodyPr>
          <a:lstStyle/>
          <a:p>
            <a:r>
              <a:rPr lang="en-US" sz="2700" dirty="0" smtClean="0">
                <a:solidFill>
                  <a:schemeClr val="bg2">
                    <a:lumMod val="95000"/>
                  </a:schemeClr>
                </a:solidFill>
                <a:latin typeface="Helvetica" panose="020B0604020202020204" pitchFamily="34" charset="0"/>
                <a:cs typeface="Helvetica" panose="020B0604020202020204" pitchFamily="34" charset="0"/>
              </a:rPr>
              <a:t>Cloud Automation </a:t>
            </a:r>
            <a:r>
              <a:rPr lang="en-US" sz="2700" dirty="0" smtClean="0">
                <a:solidFill>
                  <a:srgbClr val="2C9FA7"/>
                </a:solidFill>
                <a:latin typeface="Helvetica" panose="020B0604020202020204" pitchFamily="34" charset="0"/>
                <a:cs typeface="Helvetica" panose="020B0604020202020204" pitchFamily="34" charset="0"/>
              </a:rPr>
              <a:t>Manager</a:t>
            </a:r>
            <a:endParaRPr lang="en-US" sz="2700" dirty="0">
              <a:solidFill>
                <a:srgbClr val="2C9FA7"/>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95567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38"/>
          <p:cNvSpPr/>
          <p:nvPr/>
        </p:nvSpPr>
        <p:spPr>
          <a:xfrm>
            <a:off x="3540222" y="2162139"/>
            <a:ext cx="5009564" cy="2870016"/>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lgn="l">
              <a:defRPr sz="2000">
                <a:solidFill>
                  <a:srgbClr val="000000"/>
                </a:solidFill>
                <a:latin typeface="HelvNeue Bold for IBM"/>
                <a:ea typeface="HelvNeue Bold for IBM"/>
                <a:cs typeface="HelvNeue Bold for IBM"/>
                <a:sym typeface="HelvNeue Bold for IBM"/>
              </a:defRPr>
            </a:lvl1pPr>
          </a:lstStyle>
          <a:p>
            <a:pPr defTabSz="685800"/>
            <a:r>
              <a:rPr lang="en-US" sz="1650" b="1" dirty="0" smtClean="0">
                <a:solidFill>
                  <a:schemeClr val="bg2"/>
                </a:solidFill>
                <a:latin typeface="Arial"/>
              </a:rPr>
              <a:t>IBM’s Cloud capabilities</a:t>
            </a:r>
            <a:endParaRPr lang="en-US" sz="1650" b="1" dirty="0">
              <a:solidFill>
                <a:schemeClr val="bg2"/>
              </a:solidFill>
              <a:latin typeface="Arial"/>
            </a:endParaRPr>
          </a:p>
          <a:p>
            <a:pPr defTabSz="685800"/>
            <a:endParaRPr lang="en-US" sz="1650" dirty="0">
              <a:solidFill>
                <a:schemeClr val="bg2"/>
              </a:solidFill>
              <a:latin typeface="Arial"/>
            </a:endParaRPr>
          </a:p>
          <a:p>
            <a:pPr marL="257175" indent="-257175" defTabSz="685800">
              <a:buFont typeface="Arial" charset="0"/>
              <a:buChar char="•"/>
            </a:pPr>
            <a:r>
              <a:rPr lang="en-US" sz="1650" dirty="0">
                <a:solidFill>
                  <a:schemeClr val="bg2"/>
                </a:solidFill>
                <a:latin typeface="Arial"/>
              </a:rPr>
              <a:t>Kubernetes-based orchestration </a:t>
            </a:r>
            <a:r>
              <a:rPr lang="en-US" sz="1650" dirty="0" smtClean="0">
                <a:solidFill>
                  <a:schemeClr val="bg2"/>
                </a:solidFill>
                <a:latin typeface="Arial"/>
              </a:rPr>
              <a:t>platform</a:t>
            </a:r>
          </a:p>
          <a:p>
            <a:pPr marL="257175" indent="-257175" defTabSz="685800">
              <a:buFont typeface="Arial" charset="0"/>
              <a:buChar char="•"/>
            </a:pPr>
            <a:endParaRPr lang="en-US" sz="1650" dirty="0">
              <a:solidFill>
                <a:schemeClr val="bg2"/>
              </a:solidFill>
              <a:latin typeface="Arial"/>
            </a:endParaRPr>
          </a:p>
          <a:p>
            <a:pPr marL="257175" indent="-257175" defTabSz="685800">
              <a:buFont typeface="Arial" charset="0"/>
              <a:buChar char="•"/>
            </a:pPr>
            <a:r>
              <a:rPr lang="en-US" sz="1650" dirty="0" smtClean="0">
                <a:solidFill>
                  <a:schemeClr val="bg2"/>
                </a:solidFill>
                <a:latin typeface="Arial"/>
              </a:rPr>
              <a:t>API Management, Application Integration Suite</a:t>
            </a:r>
            <a:endParaRPr lang="en-US" sz="1650" dirty="0">
              <a:solidFill>
                <a:schemeClr val="bg2"/>
              </a:solidFill>
              <a:latin typeface="Arial"/>
            </a:endParaRPr>
          </a:p>
          <a:p>
            <a:pPr marL="257175" indent="-257175" defTabSz="685800">
              <a:buFont typeface="Arial" charset="0"/>
              <a:buChar char="•"/>
            </a:pPr>
            <a:endParaRPr lang="en-US" sz="1650" dirty="0">
              <a:solidFill>
                <a:schemeClr val="bg2"/>
              </a:solidFill>
              <a:latin typeface="Arial"/>
            </a:endParaRPr>
          </a:p>
          <a:p>
            <a:pPr marL="257175" indent="-257175" defTabSz="685800">
              <a:buFont typeface="Arial" charset="0"/>
              <a:buChar char="•"/>
            </a:pPr>
            <a:r>
              <a:rPr lang="en-US" sz="1650" dirty="0" smtClean="0">
                <a:solidFill>
                  <a:schemeClr val="bg2"/>
                </a:solidFill>
                <a:latin typeface="Arial"/>
              </a:rPr>
              <a:t>Cloud foundry platform for service syndication</a:t>
            </a:r>
          </a:p>
          <a:p>
            <a:pPr marL="257175" indent="-257175" defTabSz="685800">
              <a:buFont typeface="Arial" charset="0"/>
              <a:buChar char="•"/>
            </a:pPr>
            <a:endParaRPr lang="en-US" sz="1650" dirty="0">
              <a:solidFill>
                <a:schemeClr val="bg2"/>
              </a:solidFill>
              <a:latin typeface="Arial"/>
            </a:endParaRPr>
          </a:p>
          <a:p>
            <a:pPr marL="257175" indent="-257175" defTabSz="685800">
              <a:buFont typeface="Arial" charset="0"/>
              <a:buChar char="•"/>
            </a:pPr>
            <a:r>
              <a:rPr lang="en-US" sz="1650" dirty="0" smtClean="0">
                <a:solidFill>
                  <a:schemeClr val="bg2"/>
                </a:solidFill>
                <a:latin typeface="Arial"/>
              </a:rPr>
              <a:t>Multi-cloud deployments through CAM</a:t>
            </a:r>
          </a:p>
          <a:p>
            <a:pPr marL="257175" indent="-257175" defTabSz="685800">
              <a:buFont typeface="Arial" charset="0"/>
              <a:buChar char="•"/>
            </a:pPr>
            <a:endParaRPr lang="en-US" sz="1650" dirty="0">
              <a:solidFill>
                <a:schemeClr val="bg2"/>
              </a:solidFill>
              <a:latin typeface="Arial"/>
            </a:endParaRPr>
          </a:p>
          <a:p>
            <a:pPr marL="257175" indent="-257175" defTabSz="685800">
              <a:buFont typeface="Arial" charset="0"/>
              <a:buChar char="•"/>
            </a:pPr>
            <a:r>
              <a:rPr lang="en-US" sz="1650" dirty="0" smtClean="0">
                <a:solidFill>
                  <a:schemeClr val="bg2"/>
                </a:solidFill>
                <a:latin typeface="Arial"/>
              </a:rPr>
              <a:t>APM for Hybrid Workload</a:t>
            </a:r>
            <a:endParaRPr lang="en-US" sz="1650" dirty="0">
              <a:solidFill>
                <a:schemeClr val="bg2"/>
              </a:solidFill>
              <a:latin typeface="Arial"/>
            </a:endParaRPr>
          </a:p>
        </p:txBody>
      </p:sp>
      <p:sp>
        <p:nvSpPr>
          <p:cNvPr id="18" name="Text Box 31"/>
          <p:cNvSpPr txBox="1">
            <a:spLocks noChangeArrowheads="1"/>
          </p:cNvSpPr>
          <p:nvPr/>
        </p:nvSpPr>
        <p:spPr bwMode="auto">
          <a:xfrm>
            <a:off x="3540222" y="1105737"/>
            <a:ext cx="5539065" cy="951030"/>
          </a:xfrm>
          <a:prstGeom prst="rect">
            <a:avLst/>
          </a:prstGeom>
          <a:noFill/>
          <a:ln>
            <a:noFill/>
          </a:ln>
          <a:effectLst>
            <a:prstShdw prst="shdw17" dist="17961" dir="2700000">
              <a:srgbClr val="0000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93000"/>
              </a:lnSpc>
              <a:spcBef>
                <a:spcPct val="50000"/>
              </a:spcBef>
              <a:buClr>
                <a:srgbClr val="000000"/>
              </a:buClr>
              <a:buSzPct val="100000"/>
              <a:defRPr/>
            </a:pPr>
            <a:r>
              <a:rPr lang="en-US" sz="1500" b="1" dirty="0">
                <a:solidFill>
                  <a:srgbClr val="FFFFFF"/>
                </a:solidFill>
                <a:ea typeface="MS PGothic" charset="0"/>
                <a:cs typeface="ＭＳ Ｐゴシック" charset="-128"/>
              </a:rPr>
              <a:t>Use Case</a:t>
            </a:r>
            <a:r>
              <a:rPr lang="en-US" sz="1500" dirty="0">
                <a:solidFill>
                  <a:srgbClr val="FFFFFF"/>
                </a:solidFill>
                <a:ea typeface="MS PGothic" charset="0"/>
                <a:cs typeface="ＭＳ Ｐゴシック" charset="-128"/>
              </a:rPr>
              <a:t>: Enterprises need to </a:t>
            </a:r>
            <a:r>
              <a:rPr lang="en-US" sz="1500" dirty="0" smtClean="0">
                <a:solidFill>
                  <a:srgbClr val="FFFFFF"/>
                </a:solidFill>
                <a:ea typeface="MS PGothic" charset="0"/>
                <a:cs typeface="ＭＳ Ｐゴシック" charset="-128"/>
              </a:rPr>
              <a:t>integrate </a:t>
            </a:r>
            <a:r>
              <a:rPr lang="en-US" sz="1500" dirty="0">
                <a:solidFill>
                  <a:srgbClr val="FFFFFF"/>
                </a:solidFill>
                <a:ea typeface="MS PGothic" charset="0"/>
                <a:cs typeface="ＭＳ Ｐゴシック" charset="-128"/>
              </a:rPr>
              <a:t>data and application services </a:t>
            </a:r>
            <a:r>
              <a:rPr lang="en-US" sz="1500" dirty="0" smtClean="0">
                <a:solidFill>
                  <a:srgbClr val="FFFFFF"/>
                </a:solidFill>
                <a:ea typeface="MS PGothic" charset="0"/>
                <a:cs typeface="ＭＳ Ｐゴシック" charset="-128"/>
              </a:rPr>
              <a:t>(from </a:t>
            </a:r>
            <a:r>
              <a:rPr lang="en-US" sz="1500" dirty="0">
                <a:solidFill>
                  <a:srgbClr val="FFFFFF"/>
                </a:solidFill>
                <a:ea typeface="MS PGothic" charset="0"/>
                <a:cs typeface="ＭＳ Ｐゴシック" charset="-128"/>
              </a:rPr>
              <a:t>other </a:t>
            </a:r>
            <a:r>
              <a:rPr lang="en-US" sz="1500" dirty="0" smtClean="0">
                <a:solidFill>
                  <a:srgbClr val="FFFFFF"/>
                </a:solidFill>
                <a:ea typeface="MS PGothic" charset="0"/>
                <a:cs typeface="ＭＳ Ｐゴシック" charset="-128"/>
              </a:rPr>
              <a:t>locations) in their new </a:t>
            </a:r>
            <a:r>
              <a:rPr lang="en-US" sz="1500" dirty="0">
                <a:solidFill>
                  <a:srgbClr val="FFFFFF"/>
                </a:solidFill>
                <a:ea typeface="MS PGothic" charset="0"/>
                <a:cs typeface="ＭＳ Ｐゴシック" charset="-128"/>
              </a:rPr>
              <a:t>cloud </a:t>
            </a:r>
            <a:r>
              <a:rPr lang="en-US" sz="1500" dirty="0" smtClean="0">
                <a:solidFill>
                  <a:srgbClr val="FFFFFF"/>
                </a:solidFill>
                <a:ea typeface="MS PGothic" charset="0"/>
                <a:cs typeface="ＭＳ Ｐゴシック" charset="-128"/>
              </a:rPr>
              <a:t>native and cloud enabled  </a:t>
            </a:r>
            <a:r>
              <a:rPr lang="en-US" sz="1500" dirty="0">
                <a:solidFill>
                  <a:srgbClr val="FFFFFF"/>
                </a:solidFill>
                <a:ea typeface="MS PGothic" charset="0"/>
                <a:cs typeface="ＭＳ Ｐゴシック" charset="-128"/>
              </a:rPr>
              <a:t>applications </a:t>
            </a:r>
            <a:r>
              <a:rPr lang="en-US" sz="1500" dirty="0" smtClean="0">
                <a:solidFill>
                  <a:srgbClr val="FFFFFF"/>
                </a:solidFill>
                <a:ea typeface="MS PGothic" charset="0"/>
                <a:cs typeface="ＭＳ Ｐゴシック" charset="-128"/>
              </a:rPr>
              <a:t>which are running in their own </a:t>
            </a:r>
            <a:r>
              <a:rPr lang="en-US" sz="1500" dirty="0">
                <a:solidFill>
                  <a:srgbClr val="FFFFFF"/>
                </a:solidFill>
                <a:ea typeface="MS PGothic" charset="0"/>
                <a:cs typeface="ＭＳ Ｐゴシック" charset="-128"/>
              </a:rPr>
              <a:t>data </a:t>
            </a:r>
            <a:r>
              <a:rPr lang="en-US" sz="1500" dirty="0" smtClean="0">
                <a:solidFill>
                  <a:srgbClr val="FFFFFF"/>
                </a:solidFill>
                <a:ea typeface="MS PGothic" charset="0"/>
                <a:cs typeface="ＭＳ Ｐゴシック" charset="-128"/>
              </a:rPr>
              <a:t>center.</a:t>
            </a:r>
            <a:endParaRPr lang="en-US" sz="1500" dirty="0">
              <a:solidFill>
                <a:srgbClr val="FFFFFF"/>
              </a:solidFill>
              <a:ea typeface="MS PGothic" charset="0"/>
              <a:cs typeface="ＭＳ Ｐゴシック" charset="-128"/>
            </a:endParaRPr>
          </a:p>
        </p:txBody>
      </p:sp>
      <p:pic>
        <p:nvPicPr>
          <p:cNvPr id="15" name="Picture 14"/>
          <p:cNvPicPr>
            <a:picLocks noChangeAspect="1"/>
          </p:cNvPicPr>
          <p:nvPr/>
        </p:nvPicPr>
        <p:blipFill>
          <a:blip r:embed="rId3"/>
          <a:stretch>
            <a:fillRect/>
          </a:stretch>
        </p:blipFill>
        <p:spPr>
          <a:xfrm>
            <a:off x="526067" y="1232042"/>
            <a:ext cx="2455848" cy="1649450"/>
          </a:xfrm>
          <a:prstGeom prst="rect">
            <a:avLst/>
          </a:prstGeom>
        </p:spPr>
      </p:pic>
      <p:sp>
        <p:nvSpPr>
          <p:cNvPr id="9" name="Rectangle 8"/>
          <p:cNvSpPr/>
          <p:nvPr/>
        </p:nvSpPr>
        <p:spPr>
          <a:xfrm>
            <a:off x="164592" y="255862"/>
            <a:ext cx="8441246" cy="507831"/>
          </a:xfrm>
          <a:prstGeom prst="rect">
            <a:avLst/>
          </a:prstGeom>
        </p:spPr>
        <p:txBody>
          <a:bodyPr wrap="square">
            <a:spAutoFit/>
          </a:bodyPr>
          <a:lstStyle/>
          <a:p>
            <a:r>
              <a:rPr lang="en-US" sz="2700" dirty="0" smtClean="0">
                <a:solidFill>
                  <a:srgbClr val="2C9FA7"/>
                </a:solidFill>
                <a:latin typeface="Helvetica" panose="020B0604020202020204" pitchFamily="34" charset="0"/>
                <a:cs typeface="Helvetica" panose="020B0604020202020204" pitchFamily="34" charset="0"/>
              </a:rPr>
              <a:t>IBM Cloud Private </a:t>
            </a:r>
            <a:r>
              <a:rPr lang="en-US" sz="2700" dirty="0" smtClean="0">
                <a:solidFill>
                  <a:schemeClr val="bg2">
                    <a:lumMod val="95000"/>
                  </a:schemeClr>
                </a:solidFill>
                <a:latin typeface="Helvetica" panose="020B0604020202020204" pitchFamily="34" charset="0"/>
                <a:cs typeface="Helvetica" panose="020B0604020202020204" pitchFamily="34" charset="0"/>
              </a:rPr>
              <a:t>for hybrid cloud applications</a:t>
            </a:r>
            <a:endParaRPr lang="en-US" sz="2700" dirty="0">
              <a:solidFill>
                <a:srgbClr val="2C9FA7"/>
              </a:solidFill>
              <a:latin typeface="Helvetica" panose="020B0604020202020204" pitchFamily="34" charset="0"/>
              <a:cs typeface="Helvetica" panose="020B0604020202020204" pitchFamily="34"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4252" y="3005856"/>
            <a:ext cx="2979671" cy="1338673"/>
          </a:xfrm>
          <a:prstGeom prst="rect">
            <a:avLst/>
          </a:prstGeom>
        </p:spPr>
      </p:pic>
    </p:spTree>
    <p:extLst>
      <p:ext uri="{BB962C8B-B14F-4D97-AF65-F5344CB8AC3E}">
        <p14:creationId xmlns:p14="http://schemas.microsoft.com/office/powerpoint/2010/main" val="1493424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4"/>
          <p:cNvSpPr txBox="1">
            <a:spLocks/>
          </p:cNvSpPr>
          <p:nvPr/>
        </p:nvSpPr>
        <p:spPr>
          <a:xfrm>
            <a:off x="202517" y="290927"/>
            <a:ext cx="7907227" cy="390916"/>
          </a:xfrm>
          <a:prstGeom prst="rect">
            <a:avLst/>
          </a:prstGeom>
        </p:spPr>
        <p:txBody>
          <a:bodyPr vert="horz" lIns="68580" tIns="34290" rIns="68580" bIns="34290" rtlCol="0">
            <a:noAutofit/>
          </a:bodyPr>
          <a:lstStyle>
            <a:lvl1pPr marL="0" indent="0" algn="l" defTabSz="914400" rtl="0" eaLnBrk="1" fontAlgn="t" latinLnBrk="0" hangingPunct="1">
              <a:lnSpc>
                <a:spcPct val="90000"/>
              </a:lnSpc>
              <a:spcBef>
                <a:spcPts val="1000"/>
              </a:spcBef>
              <a:buFontTx/>
              <a:buNone/>
              <a:defRPr sz="3000" kern="1200" baseline="0">
                <a:solidFill>
                  <a:srgbClr val="5498E4"/>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85800">
              <a:spcBef>
                <a:spcPts val="750"/>
              </a:spcBef>
              <a:defRPr/>
            </a:pPr>
            <a:r>
              <a:rPr lang="en-US" sz="2250" b="1" dirty="0">
                <a:ea typeface=""/>
                <a:cs typeface=""/>
              </a:rPr>
              <a:t>IBM Cloud private </a:t>
            </a:r>
            <a:r>
              <a:rPr lang="en-US" sz="2250" dirty="0">
                <a:ea typeface=""/>
                <a:cs typeface=""/>
              </a:rPr>
              <a:t>transforms the way IT operations and developers work</a:t>
            </a:r>
          </a:p>
        </p:txBody>
      </p:sp>
      <p:sp>
        <p:nvSpPr>
          <p:cNvPr id="27" name="TextBox 26"/>
          <p:cNvSpPr txBox="1"/>
          <p:nvPr/>
        </p:nvSpPr>
        <p:spPr>
          <a:xfrm>
            <a:off x="281386" y="697130"/>
            <a:ext cx="3330409" cy="425771"/>
          </a:xfrm>
          <a:prstGeom prst="rect">
            <a:avLst/>
          </a:prstGeom>
        </p:spPr>
        <p:txBody>
          <a:bodyPr vert="horz" wrap="square" lIns="68580" tIns="34290" rIns="68580" bIns="34290" rtlCol="0" anchor="t" anchorCtr="0">
            <a:noAutofit/>
          </a:bodyPr>
          <a:lstStyle/>
          <a:p>
            <a:pPr>
              <a:lnSpc>
                <a:spcPct val="90000"/>
              </a:lnSpc>
              <a:spcBef>
                <a:spcPts val="750"/>
              </a:spcBef>
            </a:pPr>
            <a:endParaRPr lang="en-US" sz="1875" dirty="0"/>
          </a:p>
        </p:txBody>
      </p:sp>
      <p:pic>
        <p:nvPicPr>
          <p:cNvPr id="28" name="Picture 27"/>
          <p:cNvPicPr>
            <a:picLocks noChangeAspect="1"/>
          </p:cNvPicPr>
          <p:nvPr/>
        </p:nvPicPr>
        <p:blipFill>
          <a:blip r:embed="rId3"/>
          <a:stretch>
            <a:fillRect/>
          </a:stretch>
        </p:blipFill>
        <p:spPr>
          <a:xfrm>
            <a:off x="0" y="1300679"/>
            <a:ext cx="9144000" cy="1135699"/>
          </a:xfrm>
          <a:prstGeom prst="rect">
            <a:avLst/>
          </a:prstGeom>
        </p:spPr>
      </p:pic>
      <p:sp>
        <p:nvSpPr>
          <p:cNvPr id="29" name="Rectangle 28"/>
          <p:cNvSpPr>
            <a:spLocks noChangeArrowheads="1"/>
          </p:cNvSpPr>
          <p:nvPr/>
        </p:nvSpPr>
        <p:spPr bwMode="auto">
          <a:xfrm>
            <a:off x="1958537" y="1521722"/>
            <a:ext cx="1927664" cy="718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148" tIns="20574" rIns="41148" bIns="20574">
            <a:spAutoFit/>
          </a:bodyPr>
          <a:lstStyle/>
          <a:p>
            <a:pPr>
              <a:spcAft>
                <a:spcPts val="300"/>
              </a:spcAft>
            </a:pPr>
            <a:r>
              <a:rPr lang="en-US" sz="1200" b="1" dirty="0">
                <a:solidFill>
                  <a:schemeClr val="tx1">
                    <a:lumMod val="75000"/>
                    <a:lumOff val="25000"/>
                  </a:schemeClr>
                </a:solidFill>
                <a:ea typeface="HelvNeue Bold for IBM" charset="0"/>
                <a:cs typeface="HelvNeue Bold for IBM" charset="0"/>
                <a:sym typeface="Helvetica Light" charset="0"/>
              </a:rPr>
              <a:t>Todd</a:t>
            </a:r>
            <a:endParaRPr lang="en-US" sz="1050" b="1" dirty="0">
              <a:solidFill>
                <a:schemeClr val="tx1">
                  <a:lumMod val="75000"/>
                  <a:lumOff val="25000"/>
                </a:schemeClr>
              </a:solidFill>
              <a:ea typeface="HelvNeue Bold for IBM" charset="0"/>
              <a:cs typeface="HelvNeue Bold for IBM" charset="0"/>
              <a:sym typeface="Helvetica Light" charset="0"/>
            </a:endParaRPr>
          </a:p>
          <a:p>
            <a:pPr>
              <a:spcAft>
                <a:spcPts val="300"/>
              </a:spcAft>
            </a:pPr>
            <a:r>
              <a:rPr lang="en-US" sz="1050" dirty="0">
                <a:solidFill>
                  <a:schemeClr val="tx1">
                    <a:lumMod val="75000"/>
                    <a:lumOff val="25000"/>
                  </a:schemeClr>
                </a:solidFill>
                <a:ea typeface="HelvNeue Light for IBM" charset="0"/>
                <a:cs typeface="HelvNeue Light for IBM" charset="0"/>
                <a:sym typeface="Helvetica Light" charset="0"/>
              </a:rPr>
              <a:t>Operations / Admin</a:t>
            </a:r>
          </a:p>
          <a:p>
            <a:pPr>
              <a:spcAft>
                <a:spcPts val="300"/>
              </a:spcAft>
            </a:pPr>
            <a:r>
              <a:rPr lang="en-US" sz="825" i="1" dirty="0">
                <a:solidFill>
                  <a:schemeClr val="tx1">
                    <a:lumMod val="75000"/>
                    <a:lumOff val="25000"/>
                  </a:schemeClr>
                </a:solidFill>
                <a:ea typeface="HelvNeue Light Italic for IBM" charset="0"/>
                <a:cs typeface="HelvNeue Light Italic for IBM" charset="0"/>
                <a:sym typeface="Helvetica Light" charset="0"/>
              </a:rPr>
              <a:t>Responsible for infrastructure, security, and management of the environment.</a:t>
            </a:r>
            <a:endParaRPr lang="en-US" sz="825" i="1" dirty="0">
              <a:solidFill>
                <a:schemeClr val="tx1">
                  <a:lumMod val="75000"/>
                  <a:lumOff val="25000"/>
                </a:schemeClr>
              </a:solidFill>
              <a:ea typeface="HelvNeue Light Italic for IBM" charset="0"/>
              <a:cs typeface="HelvNeue Light Italic for IBM" charset="0"/>
            </a:endParaRPr>
          </a:p>
        </p:txBody>
      </p:sp>
      <p:sp>
        <p:nvSpPr>
          <p:cNvPr id="30" name="Rectangle 29"/>
          <p:cNvSpPr>
            <a:spLocks noChangeArrowheads="1"/>
          </p:cNvSpPr>
          <p:nvPr/>
        </p:nvSpPr>
        <p:spPr bwMode="auto">
          <a:xfrm>
            <a:off x="5757887" y="1521722"/>
            <a:ext cx="2390272" cy="718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148" tIns="20574" rIns="41148" bIns="20574">
            <a:spAutoFit/>
          </a:bodyPr>
          <a:lstStyle/>
          <a:p>
            <a:pPr>
              <a:spcAft>
                <a:spcPts val="300"/>
              </a:spcAft>
            </a:pPr>
            <a:r>
              <a:rPr lang="en-US" sz="1200" b="1" dirty="0">
                <a:solidFill>
                  <a:schemeClr val="tx1">
                    <a:lumMod val="75000"/>
                    <a:lumOff val="25000"/>
                  </a:schemeClr>
                </a:solidFill>
                <a:ea typeface="HelvNeue Bold for IBM" charset="0"/>
                <a:cs typeface="HelvNeue Bold for IBM" charset="0"/>
                <a:sym typeface="Helvetica Light" charset="0"/>
              </a:rPr>
              <a:t>Jane</a:t>
            </a:r>
            <a:endParaRPr lang="en-US" sz="1050" b="1" dirty="0">
              <a:solidFill>
                <a:schemeClr val="tx1">
                  <a:lumMod val="75000"/>
                  <a:lumOff val="25000"/>
                </a:schemeClr>
              </a:solidFill>
              <a:ea typeface="HelvNeue Bold for IBM" charset="0"/>
              <a:cs typeface="HelvNeue Bold for IBM" charset="0"/>
              <a:sym typeface="Helvetica Light" charset="0"/>
            </a:endParaRPr>
          </a:p>
          <a:p>
            <a:pPr>
              <a:spcAft>
                <a:spcPts val="300"/>
              </a:spcAft>
            </a:pPr>
            <a:r>
              <a:rPr lang="en-US" sz="1050" dirty="0">
                <a:solidFill>
                  <a:schemeClr val="tx1">
                    <a:lumMod val="75000"/>
                    <a:lumOff val="25000"/>
                  </a:schemeClr>
                </a:solidFill>
                <a:ea typeface="HelvNeue Light for IBM" charset="0"/>
                <a:cs typeface="HelvNeue Light for IBM" charset="0"/>
                <a:sym typeface="Helvetica Light" charset="0"/>
              </a:rPr>
              <a:t>Enterprise Developer</a:t>
            </a:r>
          </a:p>
          <a:p>
            <a:r>
              <a:rPr lang="en-US" sz="825" i="1" dirty="0">
                <a:solidFill>
                  <a:schemeClr val="tx1">
                    <a:lumMod val="75000"/>
                    <a:lumOff val="25000"/>
                  </a:schemeClr>
                </a:solidFill>
                <a:ea typeface="HelvNeue Light Italic for IBM" charset="0"/>
                <a:cs typeface="HelvNeue Light Italic for IBM" charset="0"/>
                <a:sym typeface="Helvetica Light" charset="0"/>
              </a:rPr>
              <a:t>Responsible for modernizing existing applications and creating new Cloud Native Workloads.</a:t>
            </a:r>
            <a:endParaRPr lang="en-US" sz="825" i="1" dirty="0">
              <a:solidFill>
                <a:schemeClr val="tx1">
                  <a:lumMod val="75000"/>
                  <a:lumOff val="25000"/>
                </a:schemeClr>
              </a:solidFill>
              <a:ea typeface="HelvNeue Light Italic for IBM" charset="0"/>
              <a:cs typeface="HelvNeue Light Italic for IBM" charset="0"/>
            </a:endParaRPr>
          </a:p>
        </p:txBody>
      </p:sp>
      <p:sp>
        <p:nvSpPr>
          <p:cNvPr id="31" name="Rectangle 30"/>
          <p:cNvSpPr/>
          <p:nvPr/>
        </p:nvSpPr>
        <p:spPr>
          <a:xfrm rot="16200000">
            <a:off x="5271221" y="1854363"/>
            <a:ext cx="748154" cy="34289"/>
          </a:xfrm>
          <a:prstGeom prst="rect">
            <a:avLst/>
          </a:prstGeom>
          <a:solidFill>
            <a:srgbClr val="2D74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5"/>
          </a:p>
        </p:txBody>
      </p:sp>
      <p:sp>
        <p:nvSpPr>
          <p:cNvPr id="32" name="Rectangle 31"/>
          <p:cNvSpPr/>
          <p:nvPr/>
        </p:nvSpPr>
        <p:spPr>
          <a:xfrm rot="16200000">
            <a:off x="1494728" y="1854363"/>
            <a:ext cx="748154" cy="34289"/>
          </a:xfrm>
          <a:prstGeom prst="rect">
            <a:avLst/>
          </a:prstGeom>
          <a:solidFill>
            <a:srgbClr val="2D74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5"/>
          </a:p>
        </p:txBody>
      </p:sp>
      <p:pic>
        <p:nvPicPr>
          <p:cNvPr id="33" name="Picture 32"/>
          <p:cNvPicPr>
            <a:picLocks noChangeAspect="1"/>
          </p:cNvPicPr>
          <p:nvPr/>
        </p:nvPicPr>
        <p:blipFill>
          <a:blip r:embed="rId4"/>
          <a:stretch>
            <a:fillRect/>
          </a:stretch>
        </p:blipFill>
        <p:spPr>
          <a:xfrm>
            <a:off x="671780" y="878595"/>
            <a:ext cx="1179881" cy="1179881"/>
          </a:xfrm>
          <a:prstGeom prst="rect">
            <a:avLst/>
          </a:prstGeom>
        </p:spPr>
      </p:pic>
      <p:pic>
        <p:nvPicPr>
          <p:cNvPr id="34" name="Picture 33"/>
          <p:cNvPicPr>
            <a:picLocks noChangeAspect="1"/>
          </p:cNvPicPr>
          <p:nvPr/>
        </p:nvPicPr>
        <p:blipFill>
          <a:blip r:embed="rId5"/>
          <a:stretch>
            <a:fillRect/>
          </a:stretch>
        </p:blipFill>
        <p:spPr>
          <a:xfrm>
            <a:off x="4413982" y="878595"/>
            <a:ext cx="1179881" cy="1184266"/>
          </a:xfrm>
          <a:prstGeom prst="rect">
            <a:avLst/>
          </a:prstGeom>
        </p:spPr>
      </p:pic>
      <p:sp>
        <p:nvSpPr>
          <p:cNvPr id="5" name="TextBox 4"/>
          <p:cNvSpPr txBox="1"/>
          <p:nvPr/>
        </p:nvSpPr>
        <p:spPr>
          <a:xfrm>
            <a:off x="202516" y="2519426"/>
            <a:ext cx="8830756" cy="2340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hangingPunct="0">
              <a:lnSpc>
                <a:spcPct val="90000"/>
              </a:lnSpc>
            </a:pPr>
            <a:r>
              <a:rPr lang="en-US" sz="1800" dirty="0">
                <a:solidFill>
                  <a:srgbClr val="0070C0"/>
                </a:solidFill>
              </a:rPr>
              <a:t>IBM Cloud private empowers both developers and administrators to meet business demands:</a:t>
            </a:r>
            <a:endParaRPr lang="en-US" sz="1800" dirty="0">
              <a:solidFill>
                <a:srgbClr val="0070C0"/>
              </a:solidFill>
              <a:latin typeface="+mn-ea"/>
              <a:cs typeface="HelvNeue Light for IBM"/>
              <a:sym typeface="HelvNeue Light for IBM"/>
            </a:endParaRPr>
          </a:p>
          <a:p>
            <a:pPr>
              <a:spcBef>
                <a:spcPct val="0"/>
              </a:spcBef>
            </a:pPr>
            <a:endParaRPr lang="en-US" altLang="en-US" sz="1800" dirty="0">
              <a:solidFill>
                <a:schemeClr val="bg2">
                  <a:lumMod val="50000"/>
                </a:schemeClr>
              </a:solidFill>
            </a:endParaRPr>
          </a:p>
          <a:p>
            <a:pPr marL="257175" indent="-257175" hangingPunct="0">
              <a:lnSpc>
                <a:spcPct val="90000"/>
              </a:lnSpc>
              <a:buFont typeface="Arial" charset="0"/>
              <a:buChar char="•"/>
            </a:pPr>
            <a:r>
              <a:rPr lang="en-US" sz="1500" dirty="0">
                <a:solidFill>
                  <a:schemeClr val="bg2"/>
                </a:solidFill>
                <a:cs typeface="HelvNeue Light for IBM"/>
                <a:sym typeface="HelvNeue Light for IBM"/>
              </a:rPr>
              <a:t>IT Operations and Administrators can quickly </a:t>
            </a:r>
            <a:r>
              <a:rPr lang="en-US" sz="1500" dirty="0">
                <a:solidFill>
                  <a:schemeClr val="bg2"/>
                </a:solidFill>
                <a:ea typeface="HelvNeue Roman for IBM" charset="0"/>
                <a:cs typeface="HelvNeue Roman for IBM" charset="0"/>
                <a:sym typeface="Helvetica Light" charset="0"/>
              </a:rPr>
              <a:t>set up a modern, flexible, and compliant private cloud on enterprise infrastructure that enables enterprise developers to innovate; they can also integrate with their existing management tools and processes</a:t>
            </a:r>
          </a:p>
          <a:p>
            <a:pPr lvl="0" hangingPunct="0">
              <a:lnSpc>
                <a:spcPct val="90000"/>
              </a:lnSpc>
            </a:pPr>
            <a:endParaRPr lang="en-US" sz="1500" dirty="0">
              <a:solidFill>
                <a:schemeClr val="bg2"/>
              </a:solidFill>
              <a:ea typeface="HelvNeue Roman for IBM" charset="0"/>
              <a:cs typeface="HelvNeue Roman for IBM" charset="0"/>
              <a:sym typeface="Helvetica Light" charset="0"/>
            </a:endParaRPr>
          </a:p>
          <a:p>
            <a:pPr marL="257175" indent="-257175" hangingPunct="0">
              <a:lnSpc>
                <a:spcPct val="90000"/>
              </a:lnSpc>
              <a:buFont typeface="Arial" charset="0"/>
              <a:buChar char="•"/>
            </a:pPr>
            <a:r>
              <a:rPr lang="en-US" sz="1500" dirty="0">
                <a:solidFill>
                  <a:schemeClr val="bg2"/>
                </a:solidFill>
                <a:ea typeface="HelvNeue Roman for IBM" charset="0"/>
                <a:cs typeface="HelvNeue Roman for IBM" charset="0"/>
                <a:sym typeface="Helvetica Light" charset="0"/>
              </a:rPr>
              <a:t>Developers can create new cloud-native applications, optimize existing ones, and securely connect their applications with data and services across all clouds</a:t>
            </a:r>
            <a:endParaRPr lang="en-US" sz="1500" dirty="0">
              <a:solidFill>
                <a:schemeClr val="bg2"/>
              </a:solidFill>
              <a:cs typeface="HelvNeue Light for IBM"/>
              <a:sym typeface="HelvNeue Light for IBM"/>
            </a:endParaRPr>
          </a:p>
          <a:p>
            <a:pPr hangingPunct="0">
              <a:lnSpc>
                <a:spcPct val="90000"/>
              </a:lnSpc>
            </a:pPr>
            <a:endParaRPr lang="en-US" sz="1800" dirty="0">
              <a:solidFill>
                <a:schemeClr val="bg2">
                  <a:lumMod val="50000"/>
                </a:schemeClr>
              </a:solidFill>
              <a:latin typeface="+mn-ea"/>
              <a:cs typeface="HelvNeue Light for IBM"/>
              <a:sym typeface="HelvNeue Light for IBM"/>
            </a:endParaRPr>
          </a:p>
        </p:txBody>
      </p:sp>
    </p:spTree>
    <p:extLst>
      <p:ext uri="{BB962C8B-B14F-4D97-AF65-F5344CB8AC3E}">
        <p14:creationId xmlns:p14="http://schemas.microsoft.com/office/powerpoint/2010/main" val="19512787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B1FB092-9413-4052-9D30-B8D943FAC966}" type="slidenum">
              <a:rPr lang="en-GB" smtClean="0"/>
              <a:t>25</a:t>
            </a:fld>
            <a:endParaRPr lang="en-GB" dirty="0"/>
          </a:p>
        </p:txBody>
      </p:sp>
      <p:sp>
        <p:nvSpPr>
          <p:cNvPr id="4" name="Rectangle 3"/>
          <p:cNvSpPr/>
          <p:nvPr/>
        </p:nvSpPr>
        <p:spPr>
          <a:xfrm>
            <a:off x="4651669" y="1077330"/>
            <a:ext cx="4320000" cy="1728000"/>
          </a:xfrm>
          <a:prstGeom prst="rect">
            <a:avLst/>
          </a:prstGeom>
          <a:solidFill>
            <a:schemeClr val="bg2"/>
          </a:solidFill>
          <a:ln w="19050"/>
        </p:spPr>
        <p:style>
          <a:lnRef idx="2">
            <a:schemeClr val="accent5"/>
          </a:lnRef>
          <a:fillRef idx="1">
            <a:schemeClr val="lt1"/>
          </a:fillRef>
          <a:effectRef idx="0">
            <a:schemeClr val="accent5"/>
          </a:effectRef>
          <a:fontRef idx="minor">
            <a:schemeClr val="dk1"/>
          </a:fontRef>
        </p:style>
        <p:txBody>
          <a:bodyPr rtlCol="0" anchor="t"/>
          <a:lstStyle/>
          <a:p>
            <a:r>
              <a:rPr lang="en-GB" sz="1200" dirty="0">
                <a:solidFill>
                  <a:schemeClr val="tx1">
                    <a:lumMod val="65000"/>
                    <a:lumOff val="35000"/>
                  </a:schemeClr>
                </a:solidFill>
              </a:rPr>
              <a:t>Vulnerability Advisor : analysis of containers security (vulnerabilities and compliance with good practices)</a:t>
            </a:r>
          </a:p>
        </p:txBody>
      </p:sp>
      <p:sp>
        <p:nvSpPr>
          <p:cNvPr id="62" name="Rounded Rectangle 53"/>
          <p:cNvSpPr>
            <a:spLocks noChangeArrowheads="1"/>
          </p:cNvSpPr>
          <p:nvPr/>
        </p:nvSpPr>
        <p:spPr bwMode="auto">
          <a:xfrm>
            <a:off x="5792544" y="1648118"/>
            <a:ext cx="1438727" cy="972763"/>
          </a:xfrm>
          <a:prstGeom prst="roundRect">
            <a:avLst>
              <a:gd name="adj" fmla="val 16667"/>
            </a:avLst>
          </a:prstGeom>
          <a:solidFill>
            <a:schemeClr val="accent4">
              <a:lumMod val="20000"/>
              <a:lumOff val="80000"/>
            </a:schemeClr>
          </a:solidFill>
          <a:ln w="19050">
            <a:headEnd/>
            <a:tailEnd/>
          </a:ln>
        </p:spPr>
        <p:style>
          <a:lnRef idx="2">
            <a:schemeClr val="accent5"/>
          </a:lnRef>
          <a:fillRef idx="1">
            <a:schemeClr val="lt1"/>
          </a:fillRef>
          <a:effectRef idx="0">
            <a:schemeClr val="accent5"/>
          </a:effectRef>
          <a:fontRef idx="minor">
            <a:schemeClr val="dk1"/>
          </a:fontRef>
        </p:style>
        <p:txBody>
          <a:bodyPr/>
          <a:lstStyle>
            <a:lvl1pPr defTabSz="457200">
              <a:defRPr>
                <a:solidFill>
                  <a:schemeClr val="tx1"/>
                </a:solidFill>
                <a:latin typeface="Arial" charset="0"/>
                <a:ea typeface="ＭＳ Ｐゴシック" charset="-128"/>
              </a:defRPr>
            </a:lvl1pPr>
            <a:lvl2pPr marL="742950" indent="-285750" defTabSz="457200">
              <a:defRPr>
                <a:solidFill>
                  <a:schemeClr val="tx1"/>
                </a:solidFill>
                <a:latin typeface="Arial" charset="0"/>
                <a:ea typeface="ＭＳ Ｐゴシック" charset="-128"/>
              </a:defRPr>
            </a:lvl2pPr>
            <a:lvl3pPr marL="1143000" indent="-228600" defTabSz="457200">
              <a:defRPr>
                <a:solidFill>
                  <a:schemeClr val="tx1"/>
                </a:solidFill>
                <a:latin typeface="Arial" charset="0"/>
                <a:ea typeface="ＭＳ Ｐゴシック" charset="-128"/>
              </a:defRPr>
            </a:lvl3pPr>
            <a:lvl4pPr marL="1600200" indent="-228600" defTabSz="457200">
              <a:defRPr>
                <a:solidFill>
                  <a:schemeClr val="tx1"/>
                </a:solidFill>
                <a:latin typeface="Arial" charset="0"/>
                <a:ea typeface="ＭＳ Ｐゴシック" charset="-128"/>
              </a:defRPr>
            </a:lvl4pPr>
            <a:lvl5pPr marL="2057400" indent="-228600" defTabSz="4572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lgn="ctr" defTabSz="457189" eaLnBrk="0">
              <a:defRPr/>
            </a:pPr>
            <a:endParaRPr lang="en-GB" altLang="en-US" sz="1000" dirty="0">
              <a:solidFill>
                <a:srgbClr val="FFFFFF"/>
              </a:solidFill>
              <a:latin typeface="Calibri" charset="0"/>
              <a:cs typeface="Arial"/>
            </a:endParaRPr>
          </a:p>
        </p:txBody>
      </p:sp>
      <p:sp>
        <p:nvSpPr>
          <p:cNvPr id="63" name="Text Box 54"/>
          <p:cNvSpPr txBox="1">
            <a:spLocks noChangeArrowheads="1"/>
          </p:cNvSpPr>
          <p:nvPr/>
        </p:nvSpPr>
        <p:spPr bwMode="auto">
          <a:xfrm>
            <a:off x="5879678" y="1677037"/>
            <a:ext cx="965791" cy="461665"/>
          </a:xfrm>
          <a:prstGeom prst="rect">
            <a:avLst/>
          </a:prstGeom>
          <a:noFill/>
          <a:ln w="9525">
            <a:noFill/>
            <a:miter lim="800000"/>
            <a:headEnd/>
            <a:tailEnd/>
          </a:ln>
        </p:spPr>
        <p:txBody>
          <a:bodyPr wrap="square">
            <a:spAutoFit/>
          </a:bodyPr>
          <a:lstStyle/>
          <a:p>
            <a:pPr defTabSz="914378" eaLnBrk="0"/>
            <a:r>
              <a:rPr lang="en-GB" altLang="en-US" sz="1200" dirty="0">
                <a:solidFill>
                  <a:schemeClr val="tx1">
                    <a:lumMod val="65000"/>
                    <a:lumOff val="35000"/>
                  </a:schemeClr>
                </a:solidFill>
                <a:latin typeface="Calibri" pitchFamily="34" charset="0"/>
              </a:rPr>
              <a:t>Image</a:t>
            </a:r>
          </a:p>
          <a:p>
            <a:pPr defTabSz="914378" eaLnBrk="0"/>
            <a:r>
              <a:rPr lang="en-GB" altLang="en-US" sz="1200" dirty="0">
                <a:solidFill>
                  <a:schemeClr val="tx1">
                    <a:lumMod val="65000"/>
                    <a:lumOff val="35000"/>
                  </a:schemeClr>
                </a:solidFill>
                <a:latin typeface="Calibri" pitchFamily="34" charset="0"/>
              </a:rPr>
              <a:t>Registry</a:t>
            </a:r>
          </a:p>
        </p:txBody>
      </p:sp>
      <p:pic>
        <p:nvPicPr>
          <p:cNvPr id="64" name="Picture 103" descr="eye_icons_color"/>
          <p:cNvPicPr>
            <a:picLocks noChangeAspect="1" noChangeArrowheads="1"/>
          </p:cNvPicPr>
          <p:nvPr/>
        </p:nvPicPr>
        <p:blipFill>
          <a:blip r:embed="rId2" cstate="hqprint">
            <a:clrChange>
              <a:clrFrom>
                <a:srgbClr val="F3F3F3"/>
              </a:clrFrom>
              <a:clrTo>
                <a:srgbClr val="F3F3F3">
                  <a:alpha val="0"/>
                </a:srgbClr>
              </a:clrTo>
            </a:clrChange>
            <a:lum bright="-48000" contrast="66000"/>
            <a:extLst>
              <a:ext uri="{28A0092B-C50C-407E-A947-70E740481C1C}">
                <a14:useLocalDpi xmlns:a14="http://schemas.microsoft.com/office/drawing/2010/main"/>
              </a:ext>
            </a:extLst>
          </a:blip>
          <a:srcRect/>
          <a:stretch>
            <a:fillRect/>
          </a:stretch>
        </p:blipFill>
        <p:spPr bwMode="auto">
          <a:xfrm>
            <a:off x="7223893" y="1758842"/>
            <a:ext cx="552408" cy="298054"/>
          </a:xfrm>
          <a:prstGeom prst="rect">
            <a:avLst/>
          </a:prstGeom>
          <a:noFill/>
          <a:ln w="9525">
            <a:noFill/>
            <a:miter lim="800000"/>
            <a:headEnd/>
            <a:tailEnd/>
          </a:ln>
        </p:spPr>
      </p:pic>
      <p:grpSp>
        <p:nvGrpSpPr>
          <p:cNvPr id="71" name="Group 209"/>
          <p:cNvGrpSpPr>
            <a:grpSpLocks/>
          </p:cNvGrpSpPr>
          <p:nvPr/>
        </p:nvGrpSpPr>
        <p:grpSpPr bwMode="auto">
          <a:xfrm>
            <a:off x="5929246" y="2185230"/>
            <a:ext cx="375368" cy="356319"/>
            <a:chOff x="816" y="960"/>
            <a:chExt cx="336" cy="288"/>
          </a:xfrm>
        </p:grpSpPr>
        <p:sp>
          <p:nvSpPr>
            <p:cNvPr id="72" name="AutoShape 123"/>
            <p:cNvSpPr>
              <a:spLocks noChangeArrowheads="1"/>
            </p:cNvSpPr>
            <p:nvPr/>
          </p:nvSpPr>
          <p:spPr bwMode="auto">
            <a:xfrm>
              <a:off x="816" y="960"/>
              <a:ext cx="336" cy="288"/>
            </a:xfrm>
            <a:prstGeom prst="cube">
              <a:avLst>
                <a:gd name="adj" fmla="val 47676"/>
              </a:avLst>
            </a:prstGeom>
            <a:solidFill>
              <a:srgbClr val="9DD0F3"/>
            </a:solidFill>
            <a:ln w="12700">
              <a:solidFill>
                <a:srgbClr val="000080"/>
              </a:solidFill>
              <a:miter lim="800000"/>
              <a:headEnd/>
              <a:tailEnd/>
            </a:ln>
          </p:spPr>
          <p:txBody>
            <a:bodyPr wrap="none" lIns="0" rIns="0" anchor="ctr"/>
            <a:lstStyle/>
            <a:p>
              <a:pPr algn="ctr" defTabSz="548627" eaLnBrk="0"/>
              <a:endParaRPr lang="en-GB" altLang="en-US" sz="600" b="1" dirty="0">
                <a:solidFill>
                  <a:srgbClr val="362F9F">
                    <a:lumMod val="60000"/>
                    <a:lumOff val="40000"/>
                  </a:srgbClr>
                </a:solidFill>
                <a:latin typeface="Calibri" pitchFamily="34" charset="0"/>
              </a:endParaRPr>
            </a:p>
          </p:txBody>
        </p:sp>
        <p:sp>
          <p:nvSpPr>
            <p:cNvPr id="73" name="Text Box 126"/>
            <p:cNvSpPr txBox="1">
              <a:spLocks noChangeArrowheads="1"/>
            </p:cNvSpPr>
            <p:nvPr/>
          </p:nvSpPr>
          <p:spPr bwMode="auto">
            <a:xfrm>
              <a:off x="841" y="1115"/>
              <a:ext cx="127" cy="75"/>
            </a:xfrm>
            <a:prstGeom prst="rect">
              <a:avLst/>
            </a:prstGeom>
            <a:noFill/>
            <a:ln w="9525">
              <a:noFill/>
              <a:miter lim="800000"/>
              <a:headEnd/>
              <a:tailEnd/>
            </a:ln>
          </p:spPr>
          <p:txBody>
            <a:bodyPr lIns="0" tIns="0" rIns="0" bIns="0" anchor="ctr">
              <a:spAutoFit/>
            </a:bodyPr>
            <a:lstStyle/>
            <a:p>
              <a:pPr marL="230501" indent="-230501" algn="ctr" defTabSz="914378" eaLnBrk="0">
                <a:spcBef>
                  <a:spcPct val="50000"/>
                </a:spcBef>
              </a:pPr>
              <a:r>
                <a:rPr lang="en-GB" altLang="en-US" sz="600" b="1" dirty="0">
                  <a:solidFill>
                    <a:srgbClr val="362F9F">
                      <a:lumMod val="60000"/>
                      <a:lumOff val="40000"/>
                    </a:srgbClr>
                  </a:solidFill>
                  <a:latin typeface="Calibri" pitchFamily="34" charset="0"/>
                </a:rPr>
                <a:t>IMG</a:t>
              </a:r>
            </a:p>
          </p:txBody>
        </p:sp>
      </p:grpSp>
      <p:grpSp>
        <p:nvGrpSpPr>
          <p:cNvPr id="74" name="Group 212"/>
          <p:cNvGrpSpPr>
            <a:grpSpLocks/>
          </p:cNvGrpSpPr>
          <p:nvPr/>
        </p:nvGrpSpPr>
        <p:grpSpPr bwMode="auto">
          <a:xfrm>
            <a:off x="6198166" y="2185230"/>
            <a:ext cx="375368" cy="356319"/>
            <a:chOff x="816" y="960"/>
            <a:chExt cx="336" cy="288"/>
          </a:xfrm>
        </p:grpSpPr>
        <p:sp>
          <p:nvSpPr>
            <p:cNvPr id="75" name="AutoShape 123"/>
            <p:cNvSpPr>
              <a:spLocks noChangeArrowheads="1"/>
            </p:cNvSpPr>
            <p:nvPr/>
          </p:nvSpPr>
          <p:spPr bwMode="auto">
            <a:xfrm>
              <a:off x="816" y="960"/>
              <a:ext cx="336" cy="288"/>
            </a:xfrm>
            <a:prstGeom prst="cube">
              <a:avLst>
                <a:gd name="adj" fmla="val 47676"/>
              </a:avLst>
            </a:prstGeom>
            <a:solidFill>
              <a:srgbClr val="9DD0F3"/>
            </a:solidFill>
            <a:ln w="12700">
              <a:solidFill>
                <a:srgbClr val="000080"/>
              </a:solidFill>
              <a:miter lim="800000"/>
              <a:headEnd/>
              <a:tailEnd/>
            </a:ln>
          </p:spPr>
          <p:txBody>
            <a:bodyPr wrap="none" lIns="0" rIns="0" anchor="ctr"/>
            <a:lstStyle/>
            <a:p>
              <a:pPr algn="ctr" defTabSz="548627" eaLnBrk="0"/>
              <a:endParaRPr lang="en-GB" altLang="en-US" sz="600" b="1" dirty="0">
                <a:solidFill>
                  <a:srgbClr val="362F9F">
                    <a:lumMod val="60000"/>
                    <a:lumOff val="40000"/>
                  </a:srgbClr>
                </a:solidFill>
                <a:latin typeface="Calibri" pitchFamily="34" charset="0"/>
              </a:endParaRPr>
            </a:p>
          </p:txBody>
        </p:sp>
        <p:sp>
          <p:nvSpPr>
            <p:cNvPr id="76" name="Text Box 126"/>
            <p:cNvSpPr txBox="1">
              <a:spLocks noChangeArrowheads="1"/>
            </p:cNvSpPr>
            <p:nvPr/>
          </p:nvSpPr>
          <p:spPr bwMode="auto">
            <a:xfrm>
              <a:off x="841" y="1115"/>
              <a:ext cx="127" cy="75"/>
            </a:xfrm>
            <a:prstGeom prst="rect">
              <a:avLst/>
            </a:prstGeom>
            <a:noFill/>
            <a:ln w="9525">
              <a:noFill/>
              <a:miter lim="800000"/>
              <a:headEnd/>
              <a:tailEnd/>
            </a:ln>
          </p:spPr>
          <p:txBody>
            <a:bodyPr lIns="0" tIns="0" rIns="0" bIns="0" anchor="ctr">
              <a:spAutoFit/>
            </a:bodyPr>
            <a:lstStyle/>
            <a:p>
              <a:pPr marL="230501" indent="-230501" algn="ctr" defTabSz="914378" eaLnBrk="0">
                <a:spcBef>
                  <a:spcPct val="50000"/>
                </a:spcBef>
              </a:pPr>
              <a:r>
                <a:rPr lang="en-GB" altLang="en-US" sz="600" b="1" dirty="0">
                  <a:solidFill>
                    <a:srgbClr val="362F9F">
                      <a:lumMod val="60000"/>
                      <a:lumOff val="40000"/>
                    </a:srgbClr>
                  </a:solidFill>
                  <a:latin typeface="Calibri" pitchFamily="34" charset="0"/>
                </a:rPr>
                <a:t>IMG</a:t>
              </a:r>
            </a:p>
          </p:txBody>
        </p:sp>
      </p:grpSp>
      <p:grpSp>
        <p:nvGrpSpPr>
          <p:cNvPr id="77" name="Group 215"/>
          <p:cNvGrpSpPr>
            <a:grpSpLocks/>
          </p:cNvGrpSpPr>
          <p:nvPr/>
        </p:nvGrpSpPr>
        <p:grpSpPr bwMode="auto">
          <a:xfrm>
            <a:off x="6467088" y="2185230"/>
            <a:ext cx="375368" cy="356319"/>
            <a:chOff x="816" y="960"/>
            <a:chExt cx="336" cy="288"/>
          </a:xfrm>
        </p:grpSpPr>
        <p:sp>
          <p:nvSpPr>
            <p:cNvPr id="78" name="AutoShape 123"/>
            <p:cNvSpPr>
              <a:spLocks noChangeArrowheads="1"/>
            </p:cNvSpPr>
            <p:nvPr/>
          </p:nvSpPr>
          <p:spPr bwMode="auto">
            <a:xfrm>
              <a:off x="816" y="960"/>
              <a:ext cx="336" cy="288"/>
            </a:xfrm>
            <a:prstGeom prst="cube">
              <a:avLst>
                <a:gd name="adj" fmla="val 47676"/>
              </a:avLst>
            </a:prstGeom>
            <a:solidFill>
              <a:srgbClr val="9DD0F3"/>
            </a:solidFill>
            <a:ln w="12700">
              <a:solidFill>
                <a:srgbClr val="000080"/>
              </a:solidFill>
              <a:miter lim="800000"/>
              <a:headEnd/>
              <a:tailEnd/>
            </a:ln>
          </p:spPr>
          <p:txBody>
            <a:bodyPr wrap="none" lIns="0" rIns="0" anchor="ctr"/>
            <a:lstStyle/>
            <a:p>
              <a:pPr algn="ctr" defTabSz="548627" eaLnBrk="0"/>
              <a:endParaRPr lang="en-GB" altLang="en-US" sz="600" b="1" dirty="0">
                <a:solidFill>
                  <a:srgbClr val="362F9F">
                    <a:lumMod val="60000"/>
                    <a:lumOff val="40000"/>
                  </a:srgbClr>
                </a:solidFill>
                <a:latin typeface="Calibri" pitchFamily="34" charset="0"/>
              </a:endParaRPr>
            </a:p>
          </p:txBody>
        </p:sp>
        <p:sp>
          <p:nvSpPr>
            <p:cNvPr id="79" name="Text Box 126"/>
            <p:cNvSpPr txBox="1">
              <a:spLocks noChangeArrowheads="1"/>
            </p:cNvSpPr>
            <p:nvPr/>
          </p:nvSpPr>
          <p:spPr bwMode="auto">
            <a:xfrm>
              <a:off x="841" y="1115"/>
              <a:ext cx="127" cy="75"/>
            </a:xfrm>
            <a:prstGeom prst="rect">
              <a:avLst/>
            </a:prstGeom>
            <a:noFill/>
            <a:ln w="9525">
              <a:noFill/>
              <a:miter lim="800000"/>
              <a:headEnd/>
              <a:tailEnd/>
            </a:ln>
          </p:spPr>
          <p:txBody>
            <a:bodyPr lIns="0" tIns="0" rIns="0" bIns="0" anchor="ctr">
              <a:spAutoFit/>
            </a:bodyPr>
            <a:lstStyle/>
            <a:p>
              <a:pPr marL="230501" indent="-230501" algn="ctr" defTabSz="914378" eaLnBrk="0">
                <a:spcBef>
                  <a:spcPct val="50000"/>
                </a:spcBef>
              </a:pPr>
              <a:r>
                <a:rPr lang="en-GB" altLang="en-US" sz="600" b="1" dirty="0">
                  <a:solidFill>
                    <a:srgbClr val="362F9F">
                      <a:lumMod val="60000"/>
                      <a:lumOff val="40000"/>
                    </a:srgbClr>
                  </a:solidFill>
                  <a:latin typeface="Calibri" pitchFamily="34" charset="0"/>
                </a:rPr>
                <a:t>IMG</a:t>
              </a:r>
            </a:p>
          </p:txBody>
        </p:sp>
      </p:grpSp>
      <p:grpSp>
        <p:nvGrpSpPr>
          <p:cNvPr id="80" name="Group 221"/>
          <p:cNvGrpSpPr>
            <a:grpSpLocks/>
          </p:cNvGrpSpPr>
          <p:nvPr/>
        </p:nvGrpSpPr>
        <p:grpSpPr bwMode="auto">
          <a:xfrm>
            <a:off x="4936056" y="1946549"/>
            <a:ext cx="375368" cy="356319"/>
            <a:chOff x="816" y="960"/>
            <a:chExt cx="336" cy="288"/>
          </a:xfrm>
        </p:grpSpPr>
        <p:sp>
          <p:nvSpPr>
            <p:cNvPr id="81" name="AutoShape 123"/>
            <p:cNvSpPr>
              <a:spLocks noChangeArrowheads="1"/>
            </p:cNvSpPr>
            <p:nvPr/>
          </p:nvSpPr>
          <p:spPr bwMode="auto">
            <a:xfrm>
              <a:off x="816" y="960"/>
              <a:ext cx="336" cy="288"/>
            </a:xfrm>
            <a:prstGeom prst="cube">
              <a:avLst>
                <a:gd name="adj" fmla="val 47676"/>
              </a:avLst>
            </a:prstGeom>
            <a:solidFill>
              <a:srgbClr val="DAEDFA"/>
            </a:solidFill>
            <a:ln w="12700">
              <a:solidFill>
                <a:srgbClr val="C0C0C0"/>
              </a:solidFill>
              <a:miter lim="800000"/>
              <a:headEnd/>
              <a:tailEnd/>
            </a:ln>
          </p:spPr>
          <p:txBody>
            <a:bodyPr wrap="none" lIns="0" rIns="0" anchor="ctr"/>
            <a:lstStyle/>
            <a:p>
              <a:pPr algn="ctr" defTabSz="548627" eaLnBrk="0"/>
              <a:endParaRPr lang="en-GB" altLang="en-US" sz="600" b="1" dirty="0">
                <a:solidFill>
                  <a:srgbClr val="362F9F">
                    <a:lumMod val="60000"/>
                    <a:lumOff val="40000"/>
                  </a:srgbClr>
                </a:solidFill>
                <a:latin typeface="Calibri" pitchFamily="34" charset="0"/>
              </a:endParaRPr>
            </a:p>
          </p:txBody>
        </p:sp>
        <p:sp>
          <p:nvSpPr>
            <p:cNvPr id="82" name="Text Box 126"/>
            <p:cNvSpPr txBox="1">
              <a:spLocks noChangeArrowheads="1"/>
            </p:cNvSpPr>
            <p:nvPr/>
          </p:nvSpPr>
          <p:spPr bwMode="auto">
            <a:xfrm>
              <a:off x="841" y="1115"/>
              <a:ext cx="127" cy="75"/>
            </a:xfrm>
            <a:prstGeom prst="rect">
              <a:avLst/>
            </a:prstGeom>
            <a:noFill/>
            <a:ln w="9525">
              <a:noFill/>
              <a:miter lim="800000"/>
              <a:headEnd/>
              <a:tailEnd/>
            </a:ln>
          </p:spPr>
          <p:txBody>
            <a:bodyPr lIns="0" tIns="0" rIns="0" bIns="0" anchor="ctr">
              <a:spAutoFit/>
            </a:bodyPr>
            <a:lstStyle/>
            <a:p>
              <a:pPr marL="230501" indent="-230501" algn="ctr" defTabSz="914378" eaLnBrk="0">
                <a:spcBef>
                  <a:spcPct val="50000"/>
                </a:spcBef>
              </a:pPr>
              <a:r>
                <a:rPr lang="en-GB" altLang="en-US" sz="600" b="1" dirty="0">
                  <a:solidFill>
                    <a:srgbClr val="362F9F">
                      <a:lumMod val="60000"/>
                      <a:lumOff val="40000"/>
                    </a:srgbClr>
                  </a:solidFill>
                  <a:latin typeface="Calibri" pitchFamily="34" charset="0"/>
                </a:rPr>
                <a:t>IMG</a:t>
              </a:r>
            </a:p>
          </p:txBody>
        </p:sp>
      </p:grpSp>
      <p:sp>
        <p:nvSpPr>
          <p:cNvPr id="83" name="Line 52"/>
          <p:cNvSpPr>
            <a:spLocks noChangeShapeType="1"/>
          </p:cNvSpPr>
          <p:nvPr/>
        </p:nvSpPr>
        <p:spPr bwMode="auto">
          <a:xfrm rot="10800000" flipH="1" flipV="1">
            <a:off x="5311424" y="2158694"/>
            <a:ext cx="499843" cy="0"/>
          </a:xfrm>
          <a:prstGeom prst="line">
            <a:avLst/>
          </a:prstGeom>
          <a:noFill/>
          <a:ln w="28575">
            <a:solidFill>
              <a:schemeClr val="tx1">
                <a:lumMod val="50000"/>
                <a:lumOff val="50000"/>
              </a:schemeClr>
            </a:solidFill>
            <a:prstDash val="sysDot"/>
            <a:round/>
            <a:headEnd/>
            <a:tailEnd type="triangle" w="lg" len="med"/>
          </a:ln>
        </p:spPr>
        <p:txBody>
          <a:bodyPr/>
          <a:lstStyle/>
          <a:p>
            <a:pPr defTabSz="914378">
              <a:defRPr/>
            </a:pPr>
            <a:endParaRPr lang="en-GB" sz="1000" dirty="0">
              <a:solidFill>
                <a:srgbClr val="FFFFFF"/>
              </a:solidFill>
            </a:endParaRPr>
          </a:p>
        </p:txBody>
      </p:sp>
      <p:sp>
        <p:nvSpPr>
          <p:cNvPr id="84" name="Rounded Rectangle 22"/>
          <p:cNvSpPr>
            <a:spLocks noChangeArrowheads="1"/>
          </p:cNvSpPr>
          <p:nvPr/>
        </p:nvSpPr>
        <p:spPr bwMode="auto">
          <a:xfrm>
            <a:off x="7718705" y="1648117"/>
            <a:ext cx="1111265" cy="972763"/>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lstStyle/>
          <a:p>
            <a:pPr algn="ctr" defTabSz="914378"/>
            <a:endParaRPr lang="en-GB" altLang="en-US" sz="600" dirty="0">
              <a:solidFill>
                <a:srgbClr val="FFFFFF"/>
              </a:solidFill>
              <a:latin typeface="Calibri" pitchFamily="34" charset="0"/>
              <a:ea typeface="Arial"/>
              <a:cs typeface="Arial"/>
            </a:endParaRPr>
          </a:p>
          <a:p>
            <a:pPr algn="ctr" defTabSz="914378"/>
            <a:r>
              <a:rPr lang="en-GB" altLang="en-US" sz="1200" dirty="0">
                <a:solidFill>
                  <a:srgbClr val="FFFFFF"/>
                </a:solidFill>
                <a:latin typeface="Calibri" pitchFamily="34" charset="0"/>
                <a:ea typeface="Arial"/>
                <a:cs typeface="Arial"/>
              </a:rPr>
              <a:t>Vulnerability Advisor</a:t>
            </a:r>
          </a:p>
        </p:txBody>
      </p:sp>
      <p:pic>
        <p:nvPicPr>
          <p:cNvPr id="85" name="Picture 31" descr="elasticsearch-logo-icon-l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531054" y="1538357"/>
            <a:ext cx="369766" cy="422429"/>
          </a:xfrm>
          <a:prstGeom prst="rect">
            <a:avLst/>
          </a:prstGeom>
          <a:noFill/>
          <a:ln w="9525">
            <a:noFill/>
            <a:miter lim="800000"/>
            <a:headEnd/>
            <a:tailEnd/>
          </a:ln>
        </p:spPr>
      </p:pic>
      <p:pic>
        <p:nvPicPr>
          <p:cNvPr id="86" name="Picture 105" descr="https://camo.githubusercontent.com/5591c5caebe005c7c95f5e60e38562c8e095a4f5/687474703a2f2f75706c6f61642e77696b696d656469612e6f72672f77696b6970656469612f636f6d6d6f6e732f372f37392f446f636b65725f253238636f6e7461696e65725f656e67696e652532395f6c6f676f2e706e67"/>
          <p:cNvPicPr>
            <a:picLocks noChangeAspect="1" noChangeArrowheads="1"/>
          </p:cNvPicPr>
          <p:nvPr/>
        </p:nvPicPr>
        <p:blipFill>
          <a:blip r:embed="rId4" cstate="hqprint">
            <a:extLst>
              <a:ext uri="{28A0092B-C50C-407E-A947-70E740481C1C}">
                <a14:useLocalDpi xmlns:a14="http://schemas.microsoft.com/office/drawing/2010/main"/>
              </a:ext>
            </a:extLst>
          </a:blip>
          <a:srcRect b="-11786"/>
          <a:stretch>
            <a:fillRect/>
          </a:stretch>
        </p:blipFill>
        <p:spPr bwMode="auto">
          <a:xfrm>
            <a:off x="6719059" y="1770783"/>
            <a:ext cx="411224" cy="258836"/>
          </a:xfrm>
          <a:prstGeom prst="rect">
            <a:avLst/>
          </a:prstGeom>
          <a:noFill/>
          <a:ln w="9525">
            <a:noFill/>
            <a:miter lim="800000"/>
            <a:headEnd/>
            <a:tailEnd/>
          </a:ln>
        </p:spPr>
      </p:pic>
      <p:sp>
        <p:nvSpPr>
          <p:cNvPr id="89" name="Line 52"/>
          <p:cNvSpPr>
            <a:spLocks noChangeShapeType="1"/>
          </p:cNvSpPr>
          <p:nvPr/>
        </p:nvSpPr>
        <p:spPr bwMode="auto">
          <a:xfrm rot="10800000" flipH="1" flipV="1">
            <a:off x="7231270" y="2158695"/>
            <a:ext cx="487434" cy="1"/>
          </a:xfrm>
          <a:prstGeom prst="line">
            <a:avLst/>
          </a:prstGeom>
          <a:noFill/>
          <a:ln w="19050">
            <a:solidFill>
              <a:schemeClr val="tx1">
                <a:lumMod val="50000"/>
                <a:lumOff val="50000"/>
              </a:schemeClr>
            </a:solidFill>
            <a:round/>
            <a:headEnd type="triangle" w="lg" len="med"/>
            <a:tailEnd type="none" w="med" len="med"/>
          </a:ln>
        </p:spPr>
        <p:txBody>
          <a:bodyPr/>
          <a:lstStyle/>
          <a:p>
            <a:pPr defTabSz="914378">
              <a:defRPr/>
            </a:pPr>
            <a:endParaRPr lang="en-GB" sz="1000" dirty="0">
              <a:solidFill>
                <a:srgbClr val="FFFFFF"/>
              </a:solidFill>
            </a:endParaRPr>
          </a:p>
        </p:txBody>
      </p:sp>
      <p:sp>
        <p:nvSpPr>
          <p:cNvPr id="90" name="Rectangle 89"/>
          <p:cNvSpPr/>
          <p:nvPr/>
        </p:nvSpPr>
        <p:spPr>
          <a:xfrm>
            <a:off x="4651023" y="2998593"/>
            <a:ext cx="4320000" cy="1728000"/>
          </a:xfrm>
          <a:prstGeom prst="rect">
            <a:avLst/>
          </a:prstGeom>
          <a:solidFill>
            <a:schemeClr val="bg2"/>
          </a:solidFill>
          <a:ln w="19050"/>
        </p:spPr>
        <p:style>
          <a:lnRef idx="2">
            <a:schemeClr val="accent5"/>
          </a:lnRef>
          <a:fillRef idx="1">
            <a:schemeClr val="lt1"/>
          </a:fillRef>
          <a:effectRef idx="0">
            <a:schemeClr val="accent5"/>
          </a:effectRef>
          <a:fontRef idx="minor">
            <a:schemeClr val="dk1"/>
          </a:fontRef>
        </p:style>
        <p:txBody>
          <a:bodyPr rtlCol="0" anchor="t"/>
          <a:lstStyle/>
          <a:p>
            <a:r>
              <a:rPr lang="en-GB" sz="1200" dirty="0">
                <a:solidFill>
                  <a:schemeClr val="tx1">
                    <a:lumMod val="65000"/>
                    <a:lumOff val="35000"/>
                  </a:schemeClr>
                </a:solidFill>
              </a:rPr>
              <a:t>Auditability and monitoring with ELK (*) and Prometheus</a:t>
            </a:r>
          </a:p>
          <a:p>
            <a:endParaRPr lang="en-GB" sz="1200" dirty="0">
              <a:solidFill>
                <a:schemeClr val="tx1">
                  <a:lumMod val="65000"/>
                  <a:lumOff val="35000"/>
                </a:schemeClr>
              </a:solidFill>
            </a:endParaRPr>
          </a:p>
        </p:txBody>
      </p:sp>
      <p:sp>
        <p:nvSpPr>
          <p:cNvPr id="91" name="Rectangle 90"/>
          <p:cNvSpPr/>
          <p:nvPr/>
        </p:nvSpPr>
        <p:spPr>
          <a:xfrm>
            <a:off x="192972" y="2998593"/>
            <a:ext cx="4320000" cy="1728000"/>
          </a:xfrm>
          <a:prstGeom prst="rect">
            <a:avLst/>
          </a:prstGeom>
          <a:solidFill>
            <a:schemeClr val="bg2"/>
          </a:solidFill>
          <a:ln w="19050"/>
        </p:spPr>
        <p:style>
          <a:lnRef idx="2">
            <a:schemeClr val="accent5"/>
          </a:lnRef>
          <a:fillRef idx="1">
            <a:schemeClr val="lt1"/>
          </a:fillRef>
          <a:effectRef idx="0">
            <a:schemeClr val="accent5"/>
          </a:effectRef>
          <a:fontRef idx="minor">
            <a:schemeClr val="dk1"/>
          </a:fontRef>
        </p:style>
        <p:txBody>
          <a:bodyPr rtlCol="0" anchor="t"/>
          <a:lstStyle/>
          <a:p>
            <a:r>
              <a:rPr lang="en-GB" sz="1200" dirty="0">
                <a:solidFill>
                  <a:schemeClr val="tx1">
                    <a:lumMod val="65000"/>
                    <a:lumOff val="35000"/>
                  </a:schemeClr>
                </a:solidFill>
              </a:rPr>
              <a:t>Advanced role based access control</a:t>
            </a:r>
          </a:p>
        </p:txBody>
      </p:sp>
      <p:sp>
        <p:nvSpPr>
          <p:cNvPr id="92" name="Rectangle 91"/>
          <p:cNvSpPr/>
          <p:nvPr/>
        </p:nvSpPr>
        <p:spPr>
          <a:xfrm>
            <a:off x="192972" y="1077330"/>
            <a:ext cx="4320000" cy="1728000"/>
          </a:xfrm>
          <a:prstGeom prst="rect">
            <a:avLst/>
          </a:prstGeom>
          <a:solidFill>
            <a:schemeClr val="bg2"/>
          </a:solidFill>
          <a:ln w="19050"/>
        </p:spPr>
        <p:style>
          <a:lnRef idx="2">
            <a:schemeClr val="accent5"/>
          </a:lnRef>
          <a:fillRef idx="1">
            <a:schemeClr val="lt1"/>
          </a:fillRef>
          <a:effectRef idx="0">
            <a:schemeClr val="accent5"/>
          </a:effectRef>
          <a:fontRef idx="minor">
            <a:schemeClr val="dk1"/>
          </a:fontRef>
        </p:style>
        <p:txBody>
          <a:bodyPr rtlCol="0" anchor="t"/>
          <a:lstStyle/>
          <a:p>
            <a:r>
              <a:rPr lang="en-GB" sz="1200" dirty="0">
                <a:solidFill>
                  <a:schemeClr val="tx1">
                    <a:lumMod val="65000"/>
                    <a:lumOff val="35000"/>
                  </a:schemeClr>
                </a:solidFill>
              </a:rPr>
              <a:t>Network segmentation with SDN</a:t>
            </a:r>
          </a:p>
        </p:txBody>
      </p:sp>
      <p:pic>
        <p:nvPicPr>
          <p:cNvPr id="93" name="Picture 10"/>
          <p:cNvPicPr>
            <a:picLocks noChangeAspect="1"/>
          </p:cNvPicPr>
          <p:nvPr/>
        </p:nvPicPr>
        <p:blipFill rotWithShape="1">
          <a:blip r:embed="rId5" cstate="hqprint">
            <a:extLst>
              <a:ext uri="{28A0092B-C50C-407E-A947-70E740481C1C}">
                <a14:useLocalDpi xmlns:a14="http://schemas.microsoft.com/office/drawing/2010/main"/>
              </a:ext>
            </a:extLst>
          </a:blip>
          <a:srcRect l="47468" t="44551" r="25876" b="32954"/>
          <a:stretch/>
        </p:blipFill>
        <p:spPr>
          <a:xfrm>
            <a:off x="2742242" y="3381619"/>
            <a:ext cx="1361391" cy="11441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8" name="Group 206"/>
          <p:cNvGrpSpPr>
            <a:grpSpLocks/>
          </p:cNvGrpSpPr>
          <p:nvPr/>
        </p:nvGrpSpPr>
        <p:grpSpPr bwMode="auto">
          <a:xfrm>
            <a:off x="6736009" y="2185230"/>
            <a:ext cx="375368" cy="356319"/>
            <a:chOff x="816" y="960"/>
            <a:chExt cx="336" cy="288"/>
          </a:xfrm>
        </p:grpSpPr>
        <p:sp>
          <p:nvSpPr>
            <p:cNvPr id="69" name="AutoShape 123"/>
            <p:cNvSpPr>
              <a:spLocks noChangeArrowheads="1"/>
            </p:cNvSpPr>
            <p:nvPr/>
          </p:nvSpPr>
          <p:spPr bwMode="auto">
            <a:xfrm>
              <a:off x="816" y="960"/>
              <a:ext cx="336" cy="288"/>
            </a:xfrm>
            <a:prstGeom prst="cube">
              <a:avLst>
                <a:gd name="adj" fmla="val 47676"/>
              </a:avLst>
            </a:prstGeom>
            <a:solidFill>
              <a:srgbClr val="9DD0F3"/>
            </a:solidFill>
            <a:ln w="12700">
              <a:solidFill>
                <a:srgbClr val="000080"/>
              </a:solidFill>
              <a:miter lim="800000"/>
              <a:headEnd/>
              <a:tailEnd/>
            </a:ln>
          </p:spPr>
          <p:txBody>
            <a:bodyPr wrap="none" lIns="0" rIns="0" anchor="ctr"/>
            <a:lstStyle/>
            <a:p>
              <a:pPr algn="ctr" defTabSz="548627" eaLnBrk="0"/>
              <a:endParaRPr lang="en-GB" altLang="en-US" sz="600" b="1" dirty="0">
                <a:solidFill>
                  <a:srgbClr val="362F9F">
                    <a:lumMod val="60000"/>
                    <a:lumOff val="40000"/>
                  </a:srgbClr>
                </a:solidFill>
                <a:latin typeface="Calibri" pitchFamily="34" charset="0"/>
              </a:endParaRPr>
            </a:p>
          </p:txBody>
        </p:sp>
        <p:sp>
          <p:nvSpPr>
            <p:cNvPr id="70" name="Text Box 126"/>
            <p:cNvSpPr txBox="1">
              <a:spLocks noChangeArrowheads="1"/>
            </p:cNvSpPr>
            <p:nvPr/>
          </p:nvSpPr>
          <p:spPr bwMode="auto">
            <a:xfrm>
              <a:off x="841" y="1115"/>
              <a:ext cx="127" cy="75"/>
            </a:xfrm>
            <a:prstGeom prst="rect">
              <a:avLst/>
            </a:prstGeom>
            <a:noFill/>
            <a:ln w="9525">
              <a:noFill/>
              <a:miter lim="800000"/>
              <a:headEnd/>
              <a:tailEnd/>
            </a:ln>
          </p:spPr>
          <p:txBody>
            <a:bodyPr lIns="0" tIns="0" rIns="0" bIns="0" anchor="ctr">
              <a:spAutoFit/>
            </a:bodyPr>
            <a:lstStyle/>
            <a:p>
              <a:pPr marL="230501" indent="-230501" algn="ctr" defTabSz="914378" eaLnBrk="0">
                <a:spcBef>
                  <a:spcPct val="50000"/>
                </a:spcBef>
              </a:pPr>
              <a:r>
                <a:rPr lang="en-GB" altLang="en-US" sz="600" b="1" dirty="0">
                  <a:solidFill>
                    <a:srgbClr val="362F9F">
                      <a:lumMod val="60000"/>
                      <a:lumOff val="40000"/>
                    </a:srgbClr>
                  </a:solidFill>
                  <a:latin typeface="Calibri" pitchFamily="34" charset="0"/>
                </a:rPr>
                <a:t>IMG</a:t>
              </a:r>
            </a:p>
          </p:txBody>
        </p:sp>
      </p:grpSp>
      <p:pic>
        <p:nvPicPr>
          <p:cNvPr id="94" name="Picture 6"/>
          <p:cNvPicPr>
            <a:picLocks noChangeAspect="1"/>
          </p:cNvPicPr>
          <p:nvPr/>
        </p:nvPicPr>
        <p:blipFill rotWithShape="1">
          <a:blip r:embed="rId6" cstate="hqprint">
            <a:extLst>
              <a:ext uri="{28A0092B-C50C-407E-A947-70E740481C1C}">
                <a14:useLocalDpi xmlns:a14="http://schemas.microsoft.com/office/drawing/2010/main"/>
              </a:ext>
            </a:extLst>
          </a:blip>
          <a:srcRect l="65286" t="61174" r="2110" b="1442"/>
          <a:stretch/>
        </p:blipFill>
        <p:spPr>
          <a:xfrm>
            <a:off x="6516081" y="3424572"/>
            <a:ext cx="2263924" cy="1023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5" name="Picture 6"/>
          <p:cNvPicPr>
            <a:picLocks noChangeAspect="1"/>
          </p:cNvPicPr>
          <p:nvPr/>
        </p:nvPicPr>
        <p:blipFill rotWithShape="1">
          <a:blip r:embed="rId6" cstate="hqprint">
            <a:extLst>
              <a:ext uri="{28A0092B-C50C-407E-A947-70E740481C1C}">
                <a14:useLocalDpi xmlns:a14="http://schemas.microsoft.com/office/drawing/2010/main"/>
              </a:ext>
            </a:extLst>
          </a:blip>
          <a:srcRect l="65286" t="20134" r="2110" b="38071"/>
          <a:stretch/>
        </p:blipFill>
        <p:spPr>
          <a:xfrm>
            <a:off x="4825212" y="3424572"/>
            <a:ext cx="2263924" cy="11441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6" name="Picture 10"/>
          <p:cNvPicPr>
            <a:picLocks noChangeAspect="1"/>
          </p:cNvPicPr>
          <p:nvPr/>
        </p:nvPicPr>
        <p:blipFill rotWithShape="1">
          <a:blip r:embed="rId5" cstate="hqprint">
            <a:extLst>
              <a:ext uri="{28A0092B-C50C-407E-A947-70E740481C1C}">
                <a14:useLocalDpi xmlns:a14="http://schemas.microsoft.com/office/drawing/2010/main"/>
              </a:ext>
            </a:extLst>
          </a:blip>
          <a:srcRect l="47468" t="39123" r="12569" b="54261"/>
          <a:stretch/>
        </p:blipFill>
        <p:spPr>
          <a:xfrm>
            <a:off x="530109" y="3693810"/>
            <a:ext cx="2041014" cy="3364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2" name="Image 161"/>
          <p:cNvPicPr>
            <a:picLocks noChangeAspect="1"/>
          </p:cNvPicPr>
          <p:nvPr/>
        </p:nvPicPr>
        <p:blipFill>
          <a:blip r:embed="rId7"/>
          <a:stretch>
            <a:fillRect/>
          </a:stretch>
        </p:blipFill>
        <p:spPr>
          <a:xfrm>
            <a:off x="667993" y="1394427"/>
            <a:ext cx="3256015" cy="1398268"/>
          </a:xfrm>
          <a:prstGeom prst="rect">
            <a:avLst/>
          </a:prstGeom>
        </p:spPr>
      </p:pic>
      <p:sp>
        <p:nvSpPr>
          <p:cNvPr id="5" name="Rectangle 4"/>
          <p:cNvSpPr/>
          <p:nvPr/>
        </p:nvSpPr>
        <p:spPr>
          <a:xfrm>
            <a:off x="208000" y="4822824"/>
            <a:ext cx="4660250" cy="253916"/>
          </a:xfrm>
          <a:prstGeom prst="rect">
            <a:avLst/>
          </a:prstGeom>
        </p:spPr>
        <p:txBody>
          <a:bodyPr wrap="none">
            <a:spAutoFit/>
          </a:bodyPr>
          <a:lstStyle/>
          <a:p>
            <a:r>
              <a:rPr lang="en-GB" sz="1050" dirty="0">
                <a:solidFill>
                  <a:schemeClr val="bg2"/>
                </a:solidFill>
              </a:rPr>
              <a:t>* - ELK (</a:t>
            </a:r>
            <a:r>
              <a:rPr lang="en-GB" sz="1050" dirty="0" err="1">
                <a:solidFill>
                  <a:schemeClr val="bg2"/>
                </a:solidFill>
              </a:rPr>
              <a:t>ElasticSearch</a:t>
            </a:r>
            <a:r>
              <a:rPr lang="en-GB" sz="1050" dirty="0">
                <a:solidFill>
                  <a:schemeClr val="bg2"/>
                </a:solidFill>
              </a:rPr>
              <a:t> / </a:t>
            </a:r>
            <a:r>
              <a:rPr lang="en-GB" sz="1050" dirty="0" err="1">
                <a:solidFill>
                  <a:schemeClr val="bg2"/>
                </a:solidFill>
              </a:rPr>
              <a:t>Logstash</a:t>
            </a:r>
            <a:r>
              <a:rPr lang="en-GB" sz="1050" dirty="0">
                <a:solidFill>
                  <a:schemeClr val="bg2"/>
                </a:solidFill>
              </a:rPr>
              <a:t> / </a:t>
            </a:r>
            <a:r>
              <a:rPr lang="en-GB" sz="1050" dirty="0" err="1">
                <a:solidFill>
                  <a:schemeClr val="bg2"/>
                </a:solidFill>
              </a:rPr>
              <a:t>Kibana</a:t>
            </a:r>
            <a:r>
              <a:rPr lang="en-GB" sz="1050" dirty="0">
                <a:solidFill>
                  <a:schemeClr val="bg2"/>
                </a:solidFill>
              </a:rPr>
              <a:t>) : log management and analysis</a:t>
            </a:r>
          </a:p>
        </p:txBody>
      </p:sp>
      <p:sp>
        <p:nvSpPr>
          <p:cNvPr id="38" name="Agenda"/>
          <p:cNvSpPr txBox="1">
            <a:spLocks/>
          </p:cNvSpPr>
          <p:nvPr/>
        </p:nvSpPr>
        <p:spPr>
          <a:xfrm>
            <a:off x="0" y="0"/>
            <a:ext cx="9144000" cy="599090"/>
          </a:xfrm>
          <a:prstGeom prst="rect">
            <a:avLst/>
          </a:prstGeom>
          <a:solidFill>
            <a:srgbClr val="D9D9D9"/>
          </a:solidFill>
          <a:ln w="12700">
            <a:miter lim="400000"/>
          </a:ln>
          <a:extLst>
            <a:ext uri="{C572A759-6A51-4108-AA02-DFA0A04FC94B}">
              <ma14:wrappingTextBoxFlag xmlns:ma14="http://schemas.microsoft.com/office/mac/drawingml/2011/main" xmlns="" val="1"/>
            </a:ext>
          </a:extLst>
        </p:spPr>
        <p:txBody>
          <a:bodyPr lIns="34289" rIns="34289"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GB" sz="3300" dirty="0"/>
              <a:t>Advanced </a:t>
            </a:r>
            <a:r>
              <a:rPr lang="en-GB" sz="3300" dirty="0" smtClean="0"/>
              <a:t>platform features for </a:t>
            </a:r>
            <a:r>
              <a:rPr lang="en-GB" sz="3300" dirty="0"/>
              <a:t>production</a:t>
            </a:r>
            <a:endParaRPr lang="nl-BE" sz="3300" dirty="0"/>
          </a:p>
        </p:txBody>
      </p:sp>
    </p:spTree>
    <p:extLst>
      <p:ext uri="{BB962C8B-B14F-4D97-AF65-F5344CB8AC3E}">
        <p14:creationId xmlns:p14="http://schemas.microsoft.com/office/powerpoint/2010/main" val="2072836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233486" y="835385"/>
            <a:ext cx="8630769" cy="4102375"/>
          </a:xfrm>
          <a:prstGeom prst="rect">
            <a:avLst/>
          </a:prstGeom>
        </p:spPr>
        <p:txBody>
          <a:bodyPr/>
          <a:lstStyle/>
          <a:p>
            <a:pPr marL="285750" indent="-285750">
              <a:buFont typeface="Arial" charset="0"/>
              <a:buChar char="•"/>
            </a:pPr>
            <a:r>
              <a:rPr lang="en-US" b="1" dirty="0">
                <a:latin typeface="Helvetica Neue" charset="0"/>
                <a:ea typeface="Helvetica Neue" charset="0"/>
                <a:cs typeface="Helvetica Neue" charset="0"/>
              </a:rPr>
              <a:t>Workload-centric strategy </a:t>
            </a:r>
            <a:r>
              <a:rPr lang="en-US" dirty="0">
                <a:latin typeface="Helvetica Neue" charset="0"/>
                <a:ea typeface="Helvetica Neue" charset="0"/>
                <a:cs typeface="Helvetica Neue" charset="0"/>
              </a:rPr>
              <a:t>for private cloud, with support for</a:t>
            </a:r>
            <a:r>
              <a:rPr lang="en-US" b="1" dirty="0">
                <a:latin typeface="Helvetica Neue" charset="0"/>
                <a:ea typeface="Helvetica Neue" charset="0"/>
                <a:cs typeface="Helvetica Neue" charset="0"/>
              </a:rPr>
              <a:t> Infrastructure Automation, Containers with Kubernetes and Cloud Foundry delivery models for IBM middleware</a:t>
            </a:r>
            <a:r>
              <a:rPr lang="en-US" dirty="0">
                <a:latin typeface="Helvetica Neue" charset="0"/>
                <a:ea typeface="Helvetica Neue" charset="0"/>
                <a:cs typeface="Helvetica Neue" charset="0"/>
              </a:rPr>
              <a:t>, Third Party middleware, and user </a:t>
            </a:r>
            <a:r>
              <a:rPr lang="en-US" dirty="0" smtClean="0">
                <a:latin typeface="Helvetica Neue" charset="0"/>
                <a:ea typeface="Helvetica Neue" charset="0"/>
                <a:cs typeface="Helvetica Neue" charset="0"/>
              </a:rPr>
              <a:t>applications, infused with </a:t>
            </a:r>
            <a:r>
              <a:rPr lang="en-US" b="1" dirty="0" smtClean="0">
                <a:latin typeface="Helvetica Neue" charset="0"/>
                <a:ea typeface="Helvetica Neue" charset="0"/>
                <a:cs typeface="Helvetica Neue" charset="0"/>
              </a:rPr>
              <a:t>Cognitive services.</a:t>
            </a:r>
            <a:endParaRPr lang="en-US" sz="1100" dirty="0" smtClean="0">
              <a:latin typeface="Helvetica Neue" charset="0"/>
              <a:ea typeface="Helvetica Neue" charset="0"/>
              <a:cs typeface="Helvetica Neue" charset="0"/>
            </a:endParaRPr>
          </a:p>
          <a:p>
            <a:pPr marL="285750" indent="-285750">
              <a:buFont typeface="Arial" charset="0"/>
              <a:buChar char="•"/>
            </a:pPr>
            <a:endParaRPr lang="en-US" sz="1100" dirty="0">
              <a:latin typeface="Helvetica Neue" charset="0"/>
              <a:ea typeface="Helvetica Neue" charset="0"/>
              <a:cs typeface="Helvetica Neue" charset="0"/>
            </a:endParaRPr>
          </a:p>
          <a:p>
            <a:pPr marL="285750" indent="-285750">
              <a:buFont typeface="Arial" charset="0"/>
              <a:buChar char="•"/>
            </a:pPr>
            <a:r>
              <a:rPr lang="en-US" b="1" dirty="0" smtClean="0">
                <a:latin typeface="Helvetica Neue" charset="0"/>
                <a:ea typeface="Helvetica Neue" charset="0"/>
                <a:cs typeface="Helvetica Neue" charset="0"/>
              </a:rPr>
              <a:t>Deliver</a:t>
            </a:r>
            <a:r>
              <a:rPr lang="en-US" dirty="0" smtClean="0">
                <a:latin typeface="Helvetica Neue" charset="0"/>
                <a:ea typeface="Helvetica Neue" charset="0"/>
                <a:cs typeface="Helvetica Neue" charset="0"/>
              </a:rPr>
              <a:t> </a:t>
            </a:r>
            <a:r>
              <a:rPr lang="en-US" b="1" dirty="0" smtClean="0">
                <a:latin typeface="Helvetica Neue" charset="0"/>
                <a:ea typeface="Helvetica Neue" charset="0"/>
                <a:cs typeface="Helvetica Neue" charset="0"/>
              </a:rPr>
              <a:t>operational </a:t>
            </a:r>
            <a:r>
              <a:rPr lang="en-US" b="1" dirty="0">
                <a:latin typeface="Helvetica Neue" charset="0"/>
                <a:ea typeface="Helvetica Neue" charset="0"/>
                <a:cs typeface="Helvetica Neue" charset="0"/>
              </a:rPr>
              <a:t>capabilities in private cloud derived from our experience </a:t>
            </a:r>
            <a:r>
              <a:rPr lang="en-US" dirty="0">
                <a:latin typeface="Helvetica Neue" charset="0"/>
                <a:ea typeface="Helvetica Neue" charset="0"/>
                <a:cs typeface="Helvetica Neue" charset="0"/>
              </a:rPr>
              <a:t>operating these platforms at scale. </a:t>
            </a:r>
            <a:endParaRPr lang="en-US" dirty="0" smtClean="0">
              <a:latin typeface="Helvetica Neue" charset="0"/>
              <a:ea typeface="Helvetica Neue" charset="0"/>
              <a:cs typeface="Helvetica Neue" charset="0"/>
            </a:endParaRPr>
          </a:p>
          <a:p>
            <a:pPr marL="285750" indent="-285750">
              <a:buFont typeface="Arial" charset="0"/>
              <a:buChar char="•"/>
            </a:pPr>
            <a:endParaRPr lang="en-US" dirty="0">
              <a:latin typeface="Helvetica Neue" charset="0"/>
              <a:ea typeface="Helvetica Neue" charset="0"/>
              <a:cs typeface="Helvetica Neue" charset="0"/>
            </a:endParaRPr>
          </a:p>
          <a:p>
            <a:pPr marL="285750" indent="-285750">
              <a:buFont typeface="Arial" charset="0"/>
              <a:buChar char="•"/>
            </a:pPr>
            <a:r>
              <a:rPr lang="en-US" b="1" dirty="0">
                <a:latin typeface="Helvetica Neue" charset="0"/>
                <a:ea typeface="Helvetica Neue" charset="0"/>
                <a:cs typeface="Helvetica Neue" charset="0"/>
              </a:rPr>
              <a:t>B</a:t>
            </a:r>
            <a:r>
              <a:rPr lang="en-US" b="1" dirty="0" smtClean="0">
                <a:latin typeface="Helvetica Neue" charset="0"/>
                <a:ea typeface="Helvetica Neue" charset="0"/>
                <a:cs typeface="Helvetica Neue" charset="0"/>
              </a:rPr>
              <a:t>road </a:t>
            </a:r>
            <a:r>
              <a:rPr lang="en-US" b="1" dirty="0">
                <a:latin typeface="Helvetica Neue" charset="0"/>
                <a:ea typeface="Helvetica Neue" charset="0"/>
                <a:cs typeface="Helvetica Neue" charset="0"/>
              </a:rPr>
              <a:t>spectrum of locality models</a:t>
            </a:r>
            <a:r>
              <a:rPr lang="en-US" dirty="0">
                <a:latin typeface="Helvetica Neue" charset="0"/>
                <a:ea typeface="Helvetica Neue" charset="0"/>
                <a:cs typeface="Helvetica Neue" charset="0"/>
              </a:rPr>
              <a:t>, including private, </a:t>
            </a:r>
            <a:r>
              <a:rPr lang="en-US" dirty="0" smtClean="0">
                <a:latin typeface="Helvetica Neue" charset="0"/>
                <a:ea typeface="Helvetica Neue" charset="0"/>
                <a:cs typeface="Helvetica Neue" charset="0"/>
              </a:rPr>
              <a:t>dedicated</a:t>
            </a:r>
          </a:p>
          <a:p>
            <a:pPr marL="285750" indent="-285750">
              <a:buFont typeface="Arial" charset="0"/>
              <a:buChar char="•"/>
            </a:pPr>
            <a:endParaRPr lang="en-US" dirty="0" smtClean="0">
              <a:latin typeface="Helvetica Neue" charset="0"/>
              <a:ea typeface="Helvetica Neue" charset="0"/>
              <a:cs typeface="Helvetica Neue" charset="0"/>
            </a:endParaRPr>
          </a:p>
          <a:p>
            <a:pPr marL="285750" indent="-285750">
              <a:buFont typeface="Arial" charset="0"/>
              <a:buChar char="•"/>
            </a:pPr>
            <a:r>
              <a:rPr lang="en-US" b="1" dirty="0" smtClean="0">
                <a:latin typeface="Helvetica Neue" charset="0"/>
                <a:ea typeface="Helvetica Neue" charset="0"/>
                <a:cs typeface="Helvetica Neue" charset="0"/>
              </a:rPr>
              <a:t>Customer-held </a:t>
            </a:r>
            <a:r>
              <a:rPr lang="en-US" b="1" dirty="0">
                <a:latin typeface="Helvetica Neue" charset="0"/>
                <a:ea typeface="Helvetica Neue" charset="0"/>
                <a:cs typeface="Helvetica Neue" charset="0"/>
              </a:rPr>
              <a:t>keys to enable encrypted data transmission</a:t>
            </a:r>
            <a:r>
              <a:rPr lang="en-US" dirty="0">
                <a:latin typeface="Helvetica Neue" charset="0"/>
                <a:ea typeface="Helvetica Neue" charset="0"/>
                <a:cs typeface="Helvetica Neue" charset="0"/>
              </a:rPr>
              <a:t> between each - private, dedicated, and </a:t>
            </a:r>
            <a:r>
              <a:rPr lang="en-US" dirty="0" smtClean="0">
                <a:latin typeface="Helvetica Neue" charset="0"/>
                <a:ea typeface="Helvetica Neue" charset="0"/>
                <a:cs typeface="Helvetica Neue" charset="0"/>
              </a:rPr>
              <a:t>public</a:t>
            </a:r>
          </a:p>
          <a:p>
            <a:pPr marL="285750" indent="-285750">
              <a:buFont typeface="Arial" charset="0"/>
              <a:buChar char="•"/>
            </a:pPr>
            <a:endParaRPr lang="en-US" dirty="0" smtClean="0">
              <a:latin typeface="Helvetica Neue" charset="0"/>
              <a:ea typeface="Helvetica Neue" charset="0"/>
              <a:cs typeface="Helvetica Neue" charset="0"/>
            </a:endParaRPr>
          </a:p>
          <a:p>
            <a:pPr marL="285750" indent="-285750">
              <a:buFont typeface="Arial" charset="0"/>
              <a:buChar char="•"/>
            </a:pPr>
            <a:r>
              <a:rPr lang="en-US" b="1" dirty="0">
                <a:latin typeface="Helvetica Neue" charset="0"/>
                <a:ea typeface="Helvetica Neue" charset="0"/>
                <a:cs typeface="Helvetica Neue" charset="0"/>
              </a:rPr>
              <a:t>M</a:t>
            </a:r>
            <a:r>
              <a:rPr lang="en-US" b="1" dirty="0" smtClean="0">
                <a:latin typeface="Helvetica Neue" charset="0"/>
                <a:ea typeface="Helvetica Neue" charset="0"/>
                <a:cs typeface="Helvetica Neue" charset="0"/>
              </a:rPr>
              <a:t>ethodologies </a:t>
            </a:r>
            <a:r>
              <a:rPr lang="en-US" b="1" dirty="0">
                <a:latin typeface="Helvetica Neue" charset="0"/>
                <a:ea typeface="Helvetica Neue" charset="0"/>
                <a:cs typeface="Helvetica Neue" charset="0"/>
              </a:rPr>
              <a:t>&amp; tools for </a:t>
            </a:r>
            <a:r>
              <a:rPr lang="en-US" dirty="0">
                <a:latin typeface="Helvetica Neue" charset="0"/>
                <a:ea typeface="Helvetica Neue" charset="0"/>
                <a:cs typeface="Helvetica Neue" charset="0"/>
              </a:rPr>
              <a:t>progressive </a:t>
            </a:r>
            <a:r>
              <a:rPr lang="en-US" b="1" dirty="0">
                <a:latin typeface="Helvetica Neue" charset="0"/>
                <a:ea typeface="Helvetica Neue" charset="0"/>
                <a:cs typeface="Helvetica Neue" charset="0"/>
              </a:rPr>
              <a:t>transformation</a:t>
            </a:r>
            <a:r>
              <a:rPr lang="en-US" dirty="0">
                <a:latin typeface="Helvetica Neue" charset="0"/>
                <a:ea typeface="Helvetica Neue" charset="0"/>
                <a:cs typeface="Helvetica Neue" charset="0"/>
              </a:rPr>
              <a:t> of the enterprise. </a:t>
            </a:r>
          </a:p>
        </p:txBody>
      </p:sp>
      <p:sp>
        <p:nvSpPr>
          <p:cNvPr id="5" name="Rectangle 4"/>
          <p:cNvSpPr/>
          <p:nvPr/>
        </p:nvSpPr>
        <p:spPr>
          <a:xfrm>
            <a:off x="164592" y="255862"/>
            <a:ext cx="8441246" cy="507831"/>
          </a:xfrm>
          <a:prstGeom prst="rect">
            <a:avLst/>
          </a:prstGeom>
        </p:spPr>
        <p:txBody>
          <a:bodyPr wrap="square">
            <a:spAutoFit/>
          </a:bodyPr>
          <a:lstStyle/>
          <a:p>
            <a:r>
              <a:rPr lang="en-US" sz="2700" dirty="0" smtClean="0">
                <a:solidFill>
                  <a:srgbClr val="2C9FA7"/>
                </a:solidFill>
                <a:latin typeface="Helvetica" panose="020B0604020202020204" pitchFamily="34" charset="0"/>
                <a:cs typeface="Helvetica" panose="020B0604020202020204" pitchFamily="34" charset="0"/>
              </a:rPr>
              <a:t>Why </a:t>
            </a:r>
            <a:r>
              <a:rPr lang="en-US" sz="2700" dirty="0" smtClean="0">
                <a:solidFill>
                  <a:schemeClr val="bg2">
                    <a:lumMod val="95000"/>
                  </a:schemeClr>
                </a:solidFill>
                <a:latin typeface="Helvetica" panose="020B0604020202020204" pitchFamily="34" charset="0"/>
                <a:cs typeface="Helvetica" panose="020B0604020202020204" pitchFamily="34" charset="0"/>
              </a:rPr>
              <a:t>IBM?</a:t>
            </a:r>
            <a:endParaRPr lang="en-US" sz="2700" dirty="0">
              <a:solidFill>
                <a:srgbClr val="2C9FA7"/>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8267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2"/>
                </a:solidFill>
              </a:rPr>
              <a:t>IBM Cloud private</a:t>
            </a:r>
            <a:endParaRPr lang="en-US" dirty="0">
              <a:solidFill>
                <a:schemeClr val="bg2"/>
              </a:solidFill>
            </a:endParaRPr>
          </a:p>
        </p:txBody>
      </p:sp>
      <p:sp>
        <p:nvSpPr>
          <p:cNvPr id="4" name="Slide Number Placeholder 3"/>
          <p:cNvSpPr>
            <a:spLocks noGrp="1"/>
          </p:cNvSpPr>
          <p:nvPr>
            <p:ph type="sldNum" sz="quarter" idx="4294967295"/>
          </p:nvPr>
        </p:nvSpPr>
        <p:spPr>
          <a:xfrm>
            <a:off x="7086600" y="4826000"/>
            <a:ext cx="2057400" cy="138113"/>
          </a:xfrm>
        </p:spPr>
        <p:txBody>
          <a:bodyPr/>
          <a:lstStyle/>
          <a:p>
            <a:pPr>
              <a:defRPr/>
            </a:pPr>
            <a:fld id="{3C6C8B20-D4AB-3540-BBD9-5322F75C8878}" type="slidenum">
              <a:rPr lang="en-US" altLang="en-US" smtClean="0">
                <a:solidFill>
                  <a:srgbClr val="5A6464">
                    <a:tint val="75000"/>
                  </a:srgbClr>
                </a:solidFill>
              </a:rPr>
              <a:pPr>
                <a:defRPr/>
              </a:pPr>
              <a:t>27</a:t>
            </a:fld>
            <a:endParaRPr lang="en-US" altLang="en-US">
              <a:solidFill>
                <a:srgbClr val="5A6464">
                  <a:tint val="75000"/>
                </a:srgbClr>
              </a:solidFill>
            </a:endParaRPr>
          </a:p>
        </p:txBody>
      </p:sp>
      <p:pic>
        <p:nvPicPr>
          <p:cNvPr id="6" name="Picture 5"/>
          <p:cNvPicPr>
            <a:picLocks noChangeAspect="1"/>
          </p:cNvPicPr>
          <p:nvPr/>
        </p:nvPicPr>
        <p:blipFill>
          <a:blip r:embed="rId2"/>
          <a:stretch>
            <a:fillRect/>
          </a:stretch>
        </p:blipFill>
        <p:spPr>
          <a:xfrm>
            <a:off x="5129784" y="1722531"/>
            <a:ext cx="2061483" cy="2172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4280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6" name="you^IBM_logotype_rev_rgb.png" descr="you^IBM_logotype_rev_rgb.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5084" y="1357191"/>
            <a:ext cx="4356677" cy="2429118"/>
          </a:xfrm>
          <a:prstGeom prst="rect">
            <a:avLst/>
          </a:prstGeom>
          <a:ln w="12700">
            <a:miter lim="400000"/>
          </a:ln>
        </p:spPr>
      </p:pic>
      <p:sp>
        <p:nvSpPr>
          <p:cNvPr id="4" name="TextBox 3"/>
          <p:cNvSpPr txBox="1"/>
          <p:nvPr/>
        </p:nvSpPr>
        <p:spPr>
          <a:xfrm>
            <a:off x="140452" y="247657"/>
            <a:ext cx="1382110" cy="400110"/>
          </a:xfrm>
          <a:prstGeom prst="rect">
            <a:avLst/>
          </a:prstGeom>
          <a:noFill/>
        </p:spPr>
        <p:txBody>
          <a:bodyPr wrap="none" rtlCol="0">
            <a:spAutoFit/>
          </a:bodyPr>
          <a:lstStyle/>
          <a:p>
            <a:r>
              <a:rPr lang="en-US" sz="2000" smtClean="0">
                <a:solidFill>
                  <a:schemeClr val="accent1">
                    <a:lumMod val="60000"/>
                    <a:lumOff val="40000"/>
                  </a:schemeClr>
                </a:solidFill>
              </a:rPr>
              <a:t>Thank you</a:t>
            </a:r>
            <a:endParaRPr lang="en-US" sz="2000">
              <a:solidFill>
                <a:schemeClr val="accent1">
                  <a:lumMod val="60000"/>
                  <a:lumOff val="40000"/>
                </a:schemeClr>
              </a:solidFill>
            </a:endParaRPr>
          </a:p>
        </p:txBody>
      </p:sp>
    </p:spTree>
    <p:extLst>
      <p:ext uri="{BB962C8B-B14F-4D97-AF65-F5344CB8AC3E}">
        <p14:creationId xmlns:p14="http://schemas.microsoft.com/office/powerpoint/2010/main" val="1125997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1143384" y="881314"/>
            <a:ext cx="6801445" cy="48768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5474"/>
            <a:endParaRPr lang="en-US" sz="1800">
              <a:solidFill>
                <a:srgbClr val="1E88DA"/>
              </a:solidFill>
            </a:endParaRPr>
          </a:p>
        </p:txBody>
      </p:sp>
      <p:sp>
        <p:nvSpPr>
          <p:cNvPr id="5" name="Rectangle 4"/>
          <p:cNvSpPr/>
          <p:nvPr/>
        </p:nvSpPr>
        <p:spPr>
          <a:xfrm>
            <a:off x="1143385" y="4425701"/>
            <a:ext cx="6814458" cy="539931"/>
          </a:xfrm>
          <a:prstGeom prst="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341966"/>
            <a:r>
              <a:rPr lang="en-US" dirty="0" smtClean="0">
                <a:solidFill>
                  <a:prstClr val="white"/>
                </a:solidFill>
                <a:latin typeface="Corbel"/>
              </a:rPr>
              <a:t>Infrastructure</a:t>
            </a:r>
          </a:p>
          <a:p>
            <a:pPr algn="ctr" defTabSz="341966"/>
            <a:r>
              <a:rPr lang="en-US" sz="1050" dirty="0" smtClean="0">
                <a:solidFill>
                  <a:prstClr val="white"/>
                </a:solidFill>
                <a:latin typeface="Corbel"/>
              </a:rPr>
              <a:t>(on and off premises) (Intel, Power, z)</a:t>
            </a:r>
            <a:endParaRPr lang="en-US" sz="1050" dirty="0">
              <a:solidFill>
                <a:prstClr val="white"/>
              </a:solidFill>
              <a:latin typeface="Corbel"/>
            </a:endParaRPr>
          </a:p>
        </p:txBody>
      </p:sp>
      <p:grpSp>
        <p:nvGrpSpPr>
          <p:cNvPr id="3" name="Group 2"/>
          <p:cNvGrpSpPr/>
          <p:nvPr/>
        </p:nvGrpSpPr>
        <p:grpSpPr>
          <a:xfrm>
            <a:off x="2494619" y="3278709"/>
            <a:ext cx="1287006" cy="1088572"/>
            <a:chOff x="1672045" y="3013165"/>
            <a:chExt cx="1314995" cy="1088572"/>
          </a:xfrm>
        </p:grpSpPr>
        <p:sp>
          <p:nvSpPr>
            <p:cNvPr id="15" name="Rectangle 14"/>
            <p:cNvSpPr/>
            <p:nvPr/>
          </p:nvSpPr>
          <p:spPr>
            <a:xfrm>
              <a:off x="1672045" y="3013165"/>
              <a:ext cx="1314995" cy="10885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341966"/>
              <a:endParaRPr lang="en-US">
                <a:solidFill>
                  <a:prstClr val="white"/>
                </a:solidFill>
                <a:latin typeface="Corbel"/>
              </a:endParaRPr>
            </a:p>
          </p:txBody>
        </p:sp>
        <p:sp>
          <p:nvSpPr>
            <p:cNvPr id="16" name="TextBox 15"/>
            <p:cNvSpPr txBox="1"/>
            <p:nvPr/>
          </p:nvSpPr>
          <p:spPr>
            <a:xfrm>
              <a:off x="1909095" y="3615253"/>
              <a:ext cx="840895" cy="223136"/>
            </a:xfrm>
            <a:prstGeom prst="rect">
              <a:avLst/>
            </a:prstGeom>
            <a:noFill/>
          </p:spPr>
          <p:txBody>
            <a:bodyPr wrap="square" lIns="68424" tIns="34289" rIns="68424" bIns="34289" rtlCol="0">
              <a:spAutoFit/>
            </a:bodyPr>
            <a:lstStyle/>
            <a:p>
              <a:pPr algn="ctr" defTabSz="341966"/>
              <a:r>
                <a:rPr lang="en-US" sz="1000" dirty="0">
                  <a:solidFill>
                    <a:prstClr val="white"/>
                  </a:solidFill>
                  <a:latin typeface="Corbel"/>
                </a:rPr>
                <a:t>Docker</a:t>
              </a:r>
            </a:p>
          </p:txBody>
        </p:sp>
        <p:sp>
          <p:nvSpPr>
            <p:cNvPr id="17" name="Rectangle 16"/>
            <p:cNvSpPr/>
            <p:nvPr/>
          </p:nvSpPr>
          <p:spPr>
            <a:xfrm>
              <a:off x="1711234" y="3209835"/>
              <a:ext cx="1236616" cy="346247"/>
            </a:xfrm>
            <a:prstGeom prst="rect">
              <a:avLst/>
            </a:prstGeom>
          </p:spPr>
          <p:txBody>
            <a:bodyPr wrap="square" lIns="68424" tIns="34289" rIns="68424" bIns="34289">
              <a:spAutoFit/>
            </a:bodyPr>
            <a:lstStyle/>
            <a:p>
              <a:pPr algn="ctr" defTabSz="341966"/>
              <a:r>
                <a:rPr lang="en-US" sz="1800" dirty="0">
                  <a:solidFill>
                    <a:prstClr val="white"/>
                  </a:solidFill>
                  <a:latin typeface="Corbel"/>
                </a:rPr>
                <a:t>Containers</a:t>
              </a:r>
            </a:p>
          </p:txBody>
        </p:sp>
      </p:grpSp>
      <p:cxnSp>
        <p:nvCxnSpPr>
          <p:cNvPr id="19" name="Straight Arrow Connector 18"/>
          <p:cNvCxnSpPr/>
          <p:nvPr/>
        </p:nvCxnSpPr>
        <p:spPr>
          <a:xfrm>
            <a:off x="4574611" y="1342871"/>
            <a:ext cx="2" cy="722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245746" y="952496"/>
            <a:ext cx="651145" cy="407802"/>
          </a:xfrm>
          <a:prstGeom prst="rect">
            <a:avLst/>
          </a:prstGeom>
        </p:spPr>
        <p:txBody>
          <a:bodyPr wrap="none" lIns="68424" tIns="34289" rIns="68424" bIns="34289">
            <a:spAutoFit/>
          </a:bodyPr>
          <a:lstStyle/>
          <a:p>
            <a:pPr defTabSz="341966"/>
            <a:r>
              <a:rPr lang="en-US" sz="1100" dirty="0">
                <a:solidFill>
                  <a:schemeClr val="bg2"/>
                </a:solidFill>
                <a:latin typeface="Corbel"/>
              </a:rPr>
              <a:t>Code +</a:t>
            </a:r>
          </a:p>
          <a:p>
            <a:pPr defTabSz="341966"/>
            <a:r>
              <a:rPr lang="en-US" sz="1100" dirty="0">
                <a:solidFill>
                  <a:schemeClr val="bg2"/>
                </a:solidFill>
                <a:latin typeface="Corbel"/>
              </a:rPr>
              <a:t>Manifest</a:t>
            </a:r>
          </a:p>
        </p:txBody>
      </p:sp>
      <p:sp>
        <p:nvSpPr>
          <p:cNvPr id="21" name="Rectangle 20"/>
          <p:cNvSpPr/>
          <p:nvPr/>
        </p:nvSpPr>
        <p:spPr>
          <a:xfrm>
            <a:off x="2095929" y="945132"/>
            <a:ext cx="1898282" cy="407802"/>
          </a:xfrm>
          <a:prstGeom prst="rect">
            <a:avLst/>
          </a:prstGeom>
        </p:spPr>
        <p:txBody>
          <a:bodyPr wrap="none" lIns="68424" tIns="34289" rIns="68424" bIns="34289">
            <a:spAutoFit/>
          </a:bodyPr>
          <a:lstStyle/>
          <a:p>
            <a:pPr algn="ctr" defTabSz="341966"/>
            <a:r>
              <a:rPr lang="en-US" sz="1100" dirty="0">
                <a:solidFill>
                  <a:schemeClr val="bg2"/>
                </a:solidFill>
                <a:latin typeface="Corbel"/>
              </a:rPr>
              <a:t>Code + </a:t>
            </a:r>
          </a:p>
          <a:p>
            <a:pPr algn="ctr" defTabSz="341966"/>
            <a:r>
              <a:rPr lang="en-US" sz="1100" dirty="0">
                <a:solidFill>
                  <a:schemeClr val="bg2"/>
                </a:solidFill>
                <a:latin typeface="Corbel"/>
              </a:rPr>
              <a:t>Packaging as Container Image</a:t>
            </a:r>
          </a:p>
        </p:txBody>
      </p:sp>
      <p:cxnSp>
        <p:nvCxnSpPr>
          <p:cNvPr id="22" name="Straight Arrow Connector 21"/>
          <p:cNvCxnSpPr/>
          <p:nvPr/>
        </p:nvCxnSpPr>
        <p:spPr>
          <a:xfrm>
            <a:off x="3007070" y="1412537"/>
            <a:ext cx="0" cy="10348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816872" y="3280525"/>
            <a:ext cx="1541417" cy="1088572"/>
            <a:chOff x="3396247" y="3017520"/>
            <a:chExt cx="1541417" cy="1088572"/>
          </a:xfrm>
        </p:grpSpPr>
        <p:sp>
          <p:nvSpPr>
            <p:cNvPr id="28" name="Rectangle 27"/>
            <p:cNvSpPr/>
            <p:nvPr/>
          </p:nvSpPr>
          <p:spPr>
            <a:xfrm>
              <a:off x="3483332" y="3017520"/>
              <a:ext cx="1367247" cy="108857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341966"/>
              <a:endParaRPr lang="en-US">
                <a:solidFill>
                  <a:prstClr val="white"/>
                </a:solidFill>
                <a:latin typeface="Corbel"/>
              </a:endParaRPr>
            </a:p>
          </p:txBody>
        </p:sp>
        <p:sp>
          <p:nvSpPr>
            <p:cNvPr id="29" name="Rectangle 28"/>
            <p:cNvSpPr/>
            <p:nvPr/>
          </p:nvSpPr>
          <p:spPr>
            <a:xfrm>
              <a:off x="3548647" y="3209835"/>
              <a:ext cx="1236616" cy="346247"/>
            </a:xfrm>
            <a:prstGeom prst="rect">
              <a:avLst/>
            </a:prstGeom>
          </p:spPr>
          <p:txBody>
            <a:bodyPr wrap="square" lIns="68424" tIns="34289" rIns="68424" bIns="34289">
              <a:spAutoFit/>
            </a:bodyPr>
            <a:lstStyle/>
            <a:p>
              <a:pPr algn="ctr" defTabSz="341966"/>
              <a:r>
                <a:rPr lang="en-US" sz="1800" dirty="0">
                  <a:solidFill>
                    <a:prstClr val="white"/>
                  </a:solidFill>
                  <a:latin typeface="Corbel"/>
                </a:rPr>
                <a:t>Containers</a:t>
              </a:r>
            </a:p>
          </p:txBody>
        </p:sp>
        <p:sp>
          <p:nvSpPr>
            <p:cNvPr id="30" name="TextBox 29"/>
            <p:cNvSpPr txBox="1"/>
            <p:nvPr/>
          </p:nvSpPr>
          <p:spPr>
            <a:xfrm>
              <a:off x="3396247" y="3615253"/>
              <a:ext cx="1541417" cy="223136"/>
            </a:xfrm>
            <a:prstGeom prst="rect">
              <a:avLst/>
            </a:prstGeom>
            <a:noFill/>
          </p:spPr>
          <p:txBody>
            <a:bodyPr wrap="square" lIns="68424" tIns="34289" rIns="68424" bIns="34289" rtlCol="0">
              <a:spAutoFit/>
            </a:bodyPr>
            <a:lstStyle/>
            <a:p>
              <a:pPr algn="ctr" defTabSz="341966"/>
              <a:r>
                <a:rPr lang="en-US" sz="1000" dirty="0">
                  <a:solidFill>
                    <a:prstClr val="white"/>
                  </a:solidFill>
                  <a:latin typeface="Corbel"/>
                </a:rPr>
                <a:t>Garden -&gt; Docker</a:t>
              </a:r>
            </a:p>
          </p:txBody>
        </p:sp>
      </p:grpSp>
      <p:grpSp>
        <p:nvGrpSpPr>
          <p:cNvPr id="6" name="Group 5"/>
          <p:cNvGrpSpPr/>
          <p:nvPr/>
        </p:nvGrpSpPr>
        <p:grpSpPr>
          <a:xfrm>
            <a:off x="5393536" y="3284879"/>
            <a:ext cx="1236616" cy="1071155"/>
            <a:chOff x="5355723" y="3030581"/>
            <a:chExt cx="1236616" cy="1071155"/>
          </a:xfrm>
        </p:grpSpPr>
        <p:sp>
          <p:nvSpPr>
            <p:cNvPr id="35" name="Rectangle 34"/>
            <p:cNvSpPr/>
            <p:nvPr/>
          </p:nvSpPr>
          <p:spPr>
            <a:xfrm>
              <a:off x="5368786" y="3030581"/>
              <a:ext cx="1210491" cy="107115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341966"/>
              <a:endParaRPr lang="en-US">
                <a:solidFill>
                  <a:prstClr val="white"/>
                </a:solidFill>
                <a:latin typeface="Corbel"/>
              </a:endParaRPr>
            </a:p>
          </p:txBody>
        </p:sp>
        <p:sp>
          <p:nvSpPr>
            <p:cNvPr id="36" name="TextBox 35"/>
            <p:cNvSpPr txBox="1"/>
            <p:nvPr/>
          </p:nvSpPr>
          <p:spPr>
            <a:xfrm>
              <a:off x="5553584" y="3615253"/>
              <a:ext cx="840895" cy="223136"/>
            </a:xfrm>
            <a:prstGeom prst="rect">
              <a:avLst/>
            </a:prstGeom>
            <a:noFill/>
          </p:spPr>
          <p:txBody>
            <a:bodyPr wrap="square" lIns="68424" tIns="34289" rIns="68424" bIns="34289" rtlCol="0">
              <a:spAutoFit/>
            </a:bodyPr>
            <a:lstStyle/>
            <a:p>
              <a:pPr algn="ctr" defTabSz="341966"/>
              <a:r>
                <a:rPr lang="en-US" sz="1000">
                  <a:solidFill>
                    <a:srgbClr val="FFFFFF"/>
                  </a:solidFill>
                  <a:latin typeface="Corbel"/>
                </a:rPr>
                <a:t>Docker</a:t>
              </a:r>
              <a:endParaRPr lang="en-US" sz="1000" dirty="0">
                <a:solidFill>
                  <a:srgbClr val="FFFFFF"/>
                </a:solidFill>
                <a:latin typeface="Corbel"/>
              </a:endParaRPr>
            </a:p>
          </p:txBody>
        </p:sp>
        <p:sp>
          <p:nvSpPr>
            <p:cNvPr id="37" name="Rectangle 36"/>
            <p:cNvSpPr/>
            <p:nvPr/>
          </p:nvSpPr>
          <p:spPr>
            <a:xfrm>
              <a:off x="5355723" y="3209835"/>
              <a:ext cx="1236616" cy="346247"/>
            </a:xfrm>
            <a:prstGeom prst="rect">
              <a:avLst/>
            </a:prstGeom>
          </p:spPr>
          <p:txBody>
            <a:bodyPr wrap="square" lIns="68424" tIns="34289" rIns="68424" bIns="34289">
              <a:spAutoFit/>
            </a:bodyPr>
            <a:lstStyle/>
            <a:p>
              <a:pPr algn="ctr" defTabSz="341966"/>
              <a:r>
                <a:rPr lang="en-US" sz="1800" dirty="0">
                  <a:solidFill>
                    <a:srgbClr val="FFFFFF"/>
                  </a:solidFill>
                  <a:latin typeface="Corbel"/>
                </a:rPr>
                <a:t>Containers</a:t>
              </a:r>
            </a:p>
          </p:txBody>
        </p:sp>
      </p:grpSp>
      <p:cxnSp>
        <p:nvCxnSpPr>
          <p:cNvPr id="38" name="Straight Arrow Connector 37"/>
          <p:cNvCxnSpPr/>
          <p:nvPr/>
        </p:nvCxnSpPr>
        <p:spPr>
          <a:xfrm>
            <a:off x="5928793" y="1277555"/>
            <a:ext cx="705" cy="18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495424" y="1000393"/>
            <a:ext cx="898008" cy="238525"/>
          </a:xfrm>
          <a:prstGeom prst="rect">
            <a:avLst/>
          </a:prstGeom>
        </p:spPr>
        <p:txBody>
          <a:bodyPr wrap="none" lIns="68424" tIns="34289" rIns="68424" bIns="34289">
            <a:spAutoFit/>
          </a:bodyPr>
          <a:lstStyle/>
          <a:p>
            <a:pPr defTabSz="341966"/>
            <a:r>
              <a:rPr lang="en-US" sz="1100">
                <a:solidFill>
                  <a:schemeClr val="bg2"/>
                </a:solidFill>
                <a:latin typeface="Corbel"/>
              </a:rPr>
              <a:t>Event/Action</a:t>
            </a:r>
            <a:endParaRPr lang="en-US" sz="1100" dirty="0">
              <a:solidFill>
                <a:schemeClr val="bg2"/>
              </a:solidFill>
              <a:latin typeface="Corbel"/>
            </a:endParaRPr>
          </a:p>
        </p:txBody>
      </p:sp>
      <p:sp>
        <p:nvSpPr>
          <p:cNvPr id="32" name="Rectangle 31"/>
          <p:cNvSpPr/>
          <p:nvPr/>
        </p:nvSpPr>
        <p:spPr>
          <a:xfrm>
            <a:off x="1143384" y="3267462"/>
            <a:ext cx="1210491" cy="108857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341966"/>
            <a:r>
              <a:rPr lang="en-US" dirty="0">
                <a:solidFill>
                  <a:schemeClr val="bg1"/>
                </a:solidFill>
                <a:latin typeface="Corbel"/>
              </a:rPr>
              <a:t>Automation &amp;</a:t>
            </a:r>
          </a:p>
          <a:p>
            <a:pPr algn="ctr" defTabSz="341966"/>
            <a:r>
              <a:rPr lang="en-US" dirty="0">
                <a:solidFill>
                  <a:schemeClr val="bg1"/>
                </a:solidFill>
                <a:latin typeface="Corbel"/>
              </a:rPr>
              <a:t>Orchestration</a:t>
            </a:r>
          </a:p>
          <a:p>
            <a:pPr algn="ctr" defTabSz="341966"/>
            <a:r>
              <a:rPr lang="en-US" sz="1100" dirty="0">
                <a:solidFill>
                  <a:schemeClr val="bg1"/>
                </a:solidFill>
                <a:latin typeface="Corbel"/>
              </a:rPr>
              <a:t>(Chef, Terraform etc.)</a:t>
            </a:r>
            <a:endParaRPr lang="en-US" dirty="0">
              <a:solidFill>
                <a:schemeClr val="bg1"/>
              </a:solidFill>
              <a:latin typeface="Corbel"/>
            </a:endParaRPr>
          </a:p>
        </p:txBody>
      </p:sp>
      <p:sp>
        <p:nvSpPr>
          <p:cNvPr id="34" name="Rectangle 33"/>
          <p:cNvSpPr/>
          <p:nvPr/>
        </p:nvSpPr>
        <p:spPr>
          <a:xfrm>
            <a:off x="6747352" y="3267462"/>
            <a:ext cx="1210491" cy="108857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341966"/>
            <a:r>
              <a:rPr lang="en-US" dirty="0">
                <a:solidFill>
                  <a:schemeClr val="bg1"/>
                </a:solidFill>
                <a:latin typeface="Corbel"/>
              </a:rPr>
              <a:t>Service</a:t>
            </a:r>
          </a:p>
          <a:p>
            <a:pPr algn="ctr" defTabSz="341966"/>
            <a:r>
              <a:rPr lang="en-US" dirty="0">
                <a:solidFill>
                  <a:schemeClr val="bg1"/>
                </a:solidFill>
                <a:latin typeface="Corbel"/>
              </a:rPr>
              <a:t>(SaaS)</a:t>
            </a:r>
          </a:p>
        </p:txBody>
      </p:sp>
      <p:sp>
        <p:nvSpPr>
          <p:cNvPr id="43" name="Rectangle 42"/>
          <p:cNvSpPr/>
          <p:nvPr/>
        </p:nvSpPr>
        <p:spPr>
          <a:xfrm>
            <a:off x="3903957" y="2152765"/>
            <a:ext cx="1367247" cy="107550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341966"/>
            <a:r>
              <a:rPr lang="en-US" dirty="0">
                <a:solidFill>
                  <a:schemeClr val="bg1"/>
                </a:solidFill>
                <a:latin typeface="Corbel"/>
              </a:rPr>
              <a:t>Cloud</a:t>
            </a:r>
          </a:p>
          <a:p>
            <a:pPr algn="ctr" defTabSz="341966"/>
            <a:r>
              <a:rPr lang="en-US" dirty="0">
                <a:solidFill>
                  <a:schemeClr val="bg1"/>
                </a:solidFill>
                <a:latin typeface="Corbel"/>
              </a:rPr>
              <a:t>Foundry</a:t>
            </a:r>
          </a:p>
        </p:txBody>
      </p:sp>
      <p:sp>
        <p:nvSpPr>
          <p:cNvPr id="45" name="Rectangle 44"/>
          <p:cNvSpPr/>
          <p:nvPr/>
        </p:nvSpPr>
        <p:spPr>
          <a:xfrm>
            <a:off x="5410589" y="2157118"/>
            <a:ext cx="1210491" cy="107115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341966"/>
            <a:r>
              <a:rPr lang="en-US" dirty="0">
                <a:solidFill>
                  <a:schemeClr val="bg1"/>
                </a:solidFill>
                <a:latin typeface="Corbel"/>
              </a:rPr>
              <a:t>Custom</a:t>
            </a:r>
          </a:p>
          <a:p>
            <a:pPr algn="ctr" defTabSz="341966"/>
            <a:r>
              <a:rPr lang="en-US" dirty="0">
                <a:solidFill>
                  <a:schemeClr val="bg1"/>
                </a:solidFill>
                <a:latin typeface="Corbel"/>
              </a:rPr>
              <a:t>Scheduling</a:t>
            </a:r>
          </a:p>
        </p:txBody>
      </p:sp>
      <p:sp>
        <p:nvSpPr>
          <p:cNvPr id="46" name="Rectangle 45"/>
          <p:cNvSpPr/>
          <p:nvPr/>
        </p:nvSpPr>
        <p:spPr>
          <a:xfrm>
            <a:off x="5414942" y="1630248"/>
            <a:ext cx="1210491" cy="47897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341966"/>
            <a:r>
              <a:rPr lang="en-US" dirty="0">
                <a:solidFill>
                  <a:schemeClr val="bg1"/>
                </a:solidFill>
                <a:latin typeface="Corbel"/>
              </a:rPr>
              <a:t>Event</a:t>
            </a:r>
          </a:p>
          <a:p>
            <a:pPr algn="ctr" defTabSz="341966"/>
            <a:r>
              <a:rPr lang="en-US" dirty="0">
                <a:solidFill>
                  <a:schemeClr val="bg1"/>
                </a:solidFill>
                <a:latin typeface="Corbel"/>
              </a:rPr>
              <a:t>Handlers</a:t>
            </a:r>
          </a:p>
        </p:txBody>
      </p:sp>
      <p:cxnSp>
        <p:nvCxnSpPr>
          <p:cNvPr id="47" name="Straight Arrow Connector 46"/>
          <p:cNvCxnSpPr/>
          <p:nvPr/>
        </p:nvCxnSpPr>
        <p:spPr>
          <a:xfrm>
            <a:off x="7300397" y="1281903"/>
            <a:ext cx="3036" cy="188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128288" y="1004741"/>
            <a:ext cx="343369" cy="238525"/>
          </a:xfrm>
          <a:prstGeom prst="rect">
            <a:avLst/>
          </a:prstGeom>
        </p:spPr>
        <p:txBody>
          <a:bodyPr wrap="none" lIns="68424" tIns="34289" rIns="68424" bIns="34289">
            <a:spAutoFit/>
          </a:bodyPr>
          <a:lstStyle/>
          <a:p>
            <a:pPr defTabSz="341966"/>
            <a:r>
              <a:rPr lang="en-US" sz="1100">
                <a:solidFill>
                  <a:schemeClr val="bg2"/>
                </a:solidFill>
                <a:latin typeface="Corbel"/>
              </a:rPr>
              <a:t>API</a:t>
            </a:r>
            <a:endParaRPr lang="en-US" sz="1100" dirty="0">
              <a:solidFill>
                <a:schemeClr val="bg2"/>
              </a:solidFill>
              <a:latin typeface="Corbel"/>
            </a:endParaRPr>
          </a:p>
        </p:txBody>
      </p:sp>
      <p:sp>
        <p:nvSpPr>
          <p:cNvPr id="49" name="Rectangle 48"/>
          <p:cNvSpPr/>
          <p:nvPr/>
        </p:nvSpPr>
        <p:spPr>
          <a:xfrm>
            <a:off x="1346446" y="932065"/>
            <a:ext cx="758547" cy="407802"/>
          </a:xfrm>
          <a:prstGeom prst="rect">
            <a:avLst/>
          </a:prstGeom>
        </p:spPr>
        <p:txBody>
          <a:bodyPr wrap="none" lIns="68424" tIns="34289" rIns="68424" bIns="34289">
            <a:spAutoFit/>
          </a:bodyPr>
          <a:lstStyle/>
          <a:p>
            <a:pPr algn="ctr" defTabSz="341966"/>
            <a:r>
              <a:rPr lang="en-US" sz="1100" dirty="0">
                <a:solidFill>
                  <a:schemeClr val="bg2"/>
                </a:solidFill>
                <a:latin typeface="Corbel"/>
              </a:rPr>
              <a:t>Patterns</a:t>
            </a:r>
          </a:p>
          <a:p>
            <a:pPr algn="ctr" defTabSz="341966"/>
            <a:r>
              <a:rPr lang="en-US" sz="1100" dirty="0">
                <a:solidFill>
                  <a:schemeClr val="bg2"/>
                </a:solidFill>
                <a:latin typeface="Corbel"/>
              </a:rPr>
              <a:t>Templates</a:t>
            </a:r>
          </a:p>
        </p:txBody>
      </p:sp>
      <p:cxnSp>
        <p:nvCxnSpPr>
          <p:cNvPr id="50" name="Straight Arrow Connector 49"/>
          <p:cNvCxnSpPr/>
          <p:nvPr/>
        </p:nvCxnSpPr>
        <p:spPr>
          <a:xfrm>
            <a:off x="1713845" y="1399469"/>
            <a:ext cx="0" cy="182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494619" y="2482965"/>
            <a:ext cx="1291506" cy="73914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lIns="68424" tIns="34289" rIns="68424" bIns="34289" rtlCol="0" anchor="ctr"/>
          <a:lstStyle/>
          <a:p>
            <a:pPr algn="ctr" defTabSz="341966"/>
            <a:r>
              <a:rPr lang="en-US">
                <a:solidFill>
                  <a:schemeClr val="bg1"/>
                </a:solidFill>
                <a:latin typeface="Corbel"/>
              </a:rPr>
              <a:t>Kubernetes</a:t>
            </a:r>
            <a:endParaRPr lang="en-US" dirty="0">
              <a:solidFill>
                <a:schemeClr val="bg1"/>
              </a:solidFill>
              <a:latin typeface="Corbel"/>
            </a:endParaRPr>
          </a:p>
        </p:txBody>
      </p:sp>
      <p:sp>
        <p:nvSpPr>
          <p:cNvPr id="41" name="Rectangle 40"/>
          <p:cNvSpPr/>
          <p:nvPr/>
        </p:nvSpPr>
        <p:spPr>
          <a:xfrm>
            <a:off x="164592" y="255862"/>
            <a:ext cx="8441246" cy="507831"/>
          </a:xfrm>
          <a:prstGeom prst="rect">
            <a:avLst/>
          </a:prstGeom>
        </p:spPr>
        <p:txBody>
          <a:bodyPr wrap="square">
            <a:spAutoFit/>
          </a:bodyPr>
          <a:lstStyle/>
          <a:p>
            <a:r>
              <a:rPr lang="en-US" sz="2700" dirty="0">
                <a:solidFill>
                  <a:schemeClr val="bg2">
                    <a:lumMod val="95000"/>
                  </a:schemeClr>
                </a:solidFill>
                <a:latin typeface="Helvetica" panose="020B0604020202020204" pitchFamily="34" charset="0"/>
                <a:cs typeface="Helvetica" panose="020B0604020202020204" pitchFamily="34" charset="0"/>
              </a:rPr>
              <a:t>IBM Cloud </a:t>
            </a:r>
            <a:r>
              <a:rPr lang="en-US" sz="2700" dirty="0">
                <a:solidFill>
                  <a:srgbClr val="2C9FA7"/>
                </a:solidFill>
                <a:latin typeface="Helvetica" panose="020B0604020202020204" pitchFamily="34" charset="0"/>
                <a:cs typeface="Helvetica" panose="020B0604020202020204" pitchFamily="34" charset="0"/>
              </a:rPr>
              <a:t>P</a:t>
            </a:r>
            <a:r>
              <a:rPr lang="en-US" sz="2700" dirty="0" smtClean="0">
                <a:solidFill>
                  <a:srgbClr val="2C9FA7"/>
                </a:solidFill>
                <a:latin typeface="Helvetica" panose="020B0604020202020204" pitchFamily="34" charset="0"/>
                <a:cs typeface="Helvetica" panose="020B0604020202020204" pitchFamily="34" charset="0"/>
              </a:rPr>
              <a:t>rivate</a:t>
            </a:r>
            <a:endParaRPr lang="en-US" sz="2700" dirty="0">
              <a:solidFill>
                <a:srgbClr val="2C9FA7"/>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6809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5B1FB092-9413-4052-9D30-B8D943FAC966}" type="slidenum">
              <a:rPr lang="en-GB" smtClean="0"/>
              <a:t>4</a:t>
            </a:fld>
            <a:endParaRPr lang="en-GB" dirty="0"/>
          </a:p>
        </p:txBody>
      </p:sp>
      <p:sp>
        <p:nvSpPr>
          <p:cNvPr id="4" name="Rectangle 3"/>
          <p:cNvSpPr/>
          <p:nvPr/>
        </p:nvSpPr>
        <p:spPr>
          <a:xfrm>
            <a:off x="612000" y="3982052"/>
            <a:ext cx="7920000" cy="630489"/>
          </a:xfrm>
          <a:prstGeom prst="rect">
            <a:avLst/>
          </a:prstGeom>
          <a:solidFill>
            <a:srgbClr val="C0000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2"/>
                </a:solidFill>
              </a:rPr>
              <a:t>Operating System</a:t>
            </a:r>
            <a:br>
              <a:rPr lang="en-GB" sz="1600" dirty="0">
                <a:solidFill>
                  <a:schemeClr val="bg2"/>
                </a:solidFill>
              </a:rPr>
            </a:br>
            <a:r>
              <a:rPr lang="en-GB" sz="1600" dirty="0">
                <a:solidFill>
                  <a:schemeClr val="bg2"/>
                </a:solidFill>
              </a:rPr>
              <a:t>(VMWare / OpenStack / </a:t>
            </a:r>
            <a:r>
              <a:rPr lang="en-GB" sz="1600" dirty="0" err="1">
                <a:solidFill>
                  <a:schemeClr val="bg2"/>
                </a:solidFill>
              </a:rPr>
              <a:t>PowerVM</a:t>
            </a:r>
            <a:r>
              <a:rPr lang="en-GB" sz="1600" dirty="0">
                <a:solidFill>
                  <a:schemeClr val="bg2"/>
                </a:solidFill>
              </a:rPr>
              <a:t> / </a:t>
            </a:r>
            <a:r>
              <a:rPr lang="en-GB" sz="1600" dirty="0" err="1">
                <a:solidFill>
                  <a:schemeClr val="bg2"/>
                </a:solidFill>
              </a:rPr>
              <a:t>zLinux</a:t>
            </a:r>
            <a:r>
              <a:rPr lang="en-GB" sz="1600" dirty="0">
                <a:solidFill>
                  <a:schemeClr val="bg2"/>
                </a:solidFill>
              </a:rPr>
              <a:t>)</a:t>
            </a:r>
          </a:p>
        </p:txBody>
      </p:sp>
      <p:sp>
        <p:nvSpPr>
          <p:cNvPr id="5" name="Rectangle 4"/>
          <p:cNvSpPr/>
          <p:nvPr/>
        </p:nvSpPr>
        <p:spPr>
          <a:xfrm>
            <a:off x="612000" y="1869142"/>
            <a:ext cx="1872000" cy="1985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err="1"/>
              <a:t>CaaS</a:t>
            </a:r>
            <a:endParaRPr lang="en-GB" sz="2000" dirty="0"/>
          </a:p>
          <a:p>
            <a:pPr algn="ctr"/>
            <a:r>
              <a:rPr lang="en-GB" sz="2000" dirty="0"/>
              <a:t>Kubernetes</a:t>
            </a:r>
          </a:p>
        </p:txBody>
      </p:sp>
      <p:sp>
        <p:nvSpPr>
          <p:cNvPr id="9" name="Rectangle 8"/>
          <p:cNvSpPr/>
          <p:nvPr/>
        </p:nvSpPr>
        <p:spPr>
          <a:xfrm>
            <a:off x="2621678" y="1701356"/>
            <a:ext cx="1872000" cy="2152869"/>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t>PaaS</a:t>
            </a:r>
          </a:p>
          <a:p>
            <a:pPr algn="ctr"/>
            <a:r>
              <a:rPr lang="en-GB" sz="2000" dirty="0"/>
              <a:t>Cloud Foundry</a:t>
            </a:r>
          </a:p>
        </p:txBody>
      </p:sp>
      <p:sp>
        <p:nvSpPr>
          <p:cNvPr id="10" name="Rectangle 9"/>
          <p:cNvSpPr/>
          <p:nvPr/>
        </p:nvSpPr>
        <p:spPr>
          <a:xfrm>
            <a:off x="4631356" y="1556892"/>
            <a:ext cx="1872000" cy="2297333"/>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err="1"/>
              <a:t>Serverless</a:t>
            </a:r>
            <a:r>
              <a:rPr lang="en-GB" sz="2000" dirty="0"/>
              <a:t/>
            </a:r>
            <a:br>
              <a:rPr lang="en-GB" sz="2000" dirty="0"/>
            </a:br>
            <a:r>
              <a:rPr lang="en-GB" sz="2000" dirty="0" err="1"/>
              <a:t>OpenWhisk</a:t>
            </a:r>
            <a:r>
              <a:rPr lang="en-GB" sz="2000" dirty="0"/>
              <a:t> (*)</a:t>
            </a:r>
          </a:p>
        </p:txBody>
      </p:sp>
      <p:pic>
        <p:nvPicPr>
          <p:cNvPr id="14" name="Image 13"/>
          <p:cNvPicPr>
            <a:picLocks noChangeAspect="1"/>
          </p:cNvPicPr>
          <p:nvPr/>
        </p:nvPicPr>
        <p:blipFill rotWithShape="1">
          <a:blip r:embed="rId2"/>
          <a:srcRect l="31804" r="34287" b="23627"/>
          <a:stretch/>
        </p:blipFill>
        <p:spPr>
          <a:xfrm>
            <a:off x="3135373" y="2692788"/>
            <a:ext cx="844610" cy="1161436"/>
          </a:xfrm>
          <a:prstGeom prst="rect">
            <a:avLst/>
          </a:prstGeom>
        </p:spPr>
      </p:pic>
      <p:pic>
        <p:nvPicPr>
          <p:cNvPr id="16" name="Image 15"/>
          <p:cNvPicPr>
            <a:picLocks noChangeAspect="1"/>
          </p:cNvPicPr>
          <p:nvPr/>
        </p:nvPicPr>
        <p:blipFill>
          <a:blip r:embed="rId3"/>
          <a:stretch>
            <a:fillRect/>
          </a:stretch>
        </p:blipFill>
        <p:spPr>
          <a:xfrm>
            <a:off x="1014188" y="2721616"/>
            <a:ext cx="1067626" cy="1042082"/>
          </a:xfrm>
          <a:prstGeom prst="rect">
            <a:avLst/>
          </a:prstGeom>
        </p:spPr>
      </p:pic>
      <p:sp>
        <p:nvSpPr>
          <p:cNvPr id="18" name="ZoneTexte 17"/>
          <p:cNvSpPr txBox="1"/>
          <p:nvPr/>
        </p:nvSpPr>
        <p:spPr>
          <a:xfrm>
            <a:off x="206874" y="1090509"/>
            <a:ext cx="8730275" cy="338554"/>
          </a:xfrm>
          <a:prstGeom prst="rect">
            <a:avLst/>
          </a:prstGeom>
          <a:noFill/>
        </p:spPr>
        <p:txBody>
          <a:bodyPr wrap="none" rtlCol="0">
            <a:spAutoFit/>
          </a:bodyPr>
          <a:lstStyle/>
          <a:p>
            <a:pPr algn="ctr"/>
            <a:r>
              <a:rPr lang="en-GB" sz="1600" b="1" dirty="0">
                <a:solidFill>
                  <a:schemeClr val="bg2"/>
                </a:solidFill>
              </a:rPr>
              <a:t>A Kubernetes core with PaaS, </a:t>
            </a:r>
            <a:r>
              <a:rPr lang="en-GB" sz="1600" b="1" dirty="0" err="1">
                <a:solidFill>
                  <a:schemeClr val="bg2"/>
                </a:solidFill>
              </a:rPr>
              <a:t>Serverless</a:t>
            </a:r>
            <a:r>
              <a:rPr lang="en-GB" sz="1600" b="1" dirty="0">
                <a:solidFill>
                  <a:schemeClr val="bg2"/>
                </a:solidFill>
              </a:rPr>
              <a:t> and multi-cloud functions optionally activated</a:t>
            </a:r>
          </a:p>
        </p:txBody>
      </p:sp>
      <p:sp>
        <p:nvSpPr>
          <p:cNvPr id="12" name="Rectangle 11"/>
          <p:cNvSpPr/>
          <p:nvPr/>
        </p:nvSpPr>
        <p:spPr>
          <a:xfrm>
            <a:off x="6641033" y="1429064"/>
            <a:ext cx="1872000" cy="2425161"/>
          </a:xfrm>
          <a:prstGeom prst="rect">
            <a:avLst/>
          </a:prstGeom>
          <a:solidFill>
            <a:schemeClr val="accent1">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2000" dirty="0"/>
              <a:t>Multi-Cloud Automation </a:t>
            </a:r>
          </a:p>
          <a:p>
            <a:pPr algn="ctr"/>
            <a:r>
              <a:rPr lang="en-GB" sz="2000" dirty="0"/>
              <a:t>Terraform</a:t>
            </a:r>
          </a:p>
        </p:txBody>
      </p:sp>
      <p:pic>
        <p:nvPicPr>
          <p:cNvPr id="7" name="Image 6"/>
          <p:cNvPicPr>
            <a:picLocks noChangeAspect="1"/>
          </p:cNvPicPr>
          <p:nvPr/>
        </p:nvPicPr>
        <p:blipFill>
          <a:blip r:embed="rId4"/>
          <a:stretch>
            <a:fillRect/>
          </a:stretch>
        </p:blipFill>
        <p:spPr>
          <a:xfrm>
            <a:off x="6924233" y="2521730"/>
            <a:ext cx="1305600" cy="1305600"/>
          </a:xfrm>
          <a:prstGeom prst="rect">
            <a:avLst/>
          </a:prstGeom>
        </p:spPr>
      </p:pic>
      <p:pic>
        <p:nvPicPr>
          <p:cNvPr id="6" name="Image 5"/>
          <p:cNvPicPr>
            <a:picLocks noChangeAspect="1"/>
          </p:cNvPicPr>
          <p:nvPr/>
        </p:nvPicPr>
        <p:blipFill rotWithShape="1">
          <a:blip r:embed="rId5"/>
          <a:srcRect l="10805" r="10919"/>
          <a:stretch/>
        </p:blipFill>
        <p:spPr>
          <a:xfrm>
            <a:off x="4827148" y="2787099"/>
            <a:ext cx="1480416" cy="945640"/>
          </a:xfrm>
          <a:prstGeom prst="rect">
            <a:avLst/>
          </a:prstGeom>
        </p:spPr>
      </p:pic>
      <p:sp>
        <p:nvSpPr>
          <p:cNvPr id="8" name="Rectangle 7"/>
          <p:cNvSpPr/>
          <p:nvPr/>
        </p:nvSpPr>
        <p:spPr>
          <a:xfrm>
            <a:off x="222353" y="4736262"/>
            <a:ext cx="3456395" cy="307777"/>
          </a:xfrm>
          <a:prstGeom prst="rect">
            <a:avLst/>
          </a:prstGeom>
        </p:spPr>
        <p:txBody>
          <a:bodyPr wrap="none">
            <a:spAutoFit/>
          </a:bodyPr>
          <a:lstStyle/>
          <a:p>
            <a:r>
              <a:rPr lang="en-GB" dirty="0">
                <a:solidFill>
                  <a:schemeClr val="bg2"/>
                </a:solidFill>
              </a:rPr>
              <a:t>(*) </a:t>
            </a:r>
            <a:r>
              <a:rPr lang="mr-IN" dirty="0">
                <a:solidFill>
                  <a:schemeClr val="bg2"/>
                </a:solidFill>
              </a:rPr>
              <a:t>–</a:t>
            </a:r>
            <a:r>
              <a:rPr lang="en-GB" dirty="0">
                <a:solidFill>
                  <a:schemeClr val="bg2"/>
                </a:solidFill>
              </a:rPr>
              <a:t> </a:t>
            </a:r>
            <a:r>
              <a:rPr lang="en-GB" dirty="0" err="1">
                <a:solidFill>
                  <a:schemeClr val="bg2"/>
                </a:solidFill>
              </a:rPr>
              <a:t>Serverless</a:t>
            </a:r>
            <a:r>
              <a:rPr lang="en-GB" dirty="0">
                <a:solidFill>
                  <a:schemeClr val="bg2"/>
                </a:solidFill>
              </a:rPr>
              <a:t> support planned for 2018</a:t>
            </a:r>
            <a:endParaRPr lang="en-GB" sz="1800" dirty="0">
              <a:solidFill>
                <a:schemeClr val="bg2"/>
              </a:solidFill>
            </a:endParaRPr>
          </a:p>
        </p:txBody>
      </p:sp>
      <p:sp>
        <p:nvSpPr>
          <p:cNvPr id="15" name="Dockerfile"/>
          <p:cNvSpPr txBox="1">
            <a:spLocks/>
          </p:cNvSpPr>
          <p:nvPr/>
        </p:nvSpPr>
        <p:spPr>
          <a:xfrm>
            <a:off x="0" y="5222"/>
            <a:ext cx="9144000" cy="599090"/>
          </a:xfrm>
          <a:prstGeom prst="rect">
            <a:avLst/>
          </a:prstGeom>
          <a:solidFill>
            <a:srgbClr val="D9D9D9"/>
          </a:solidFill>
          <a:ln w="12700">
            <a:miter lim="400000"/>
          </a:ln>
          <a:extLst>
            <a:ext uri="{C572A759-6A51-4108-AA02-DFA0A04FC94B}">
              <ma14:wrappingTextBoxFlag xmlns:ma14="http://schemas.microsoft.com/office/mac/drawingml/2011/main" xmlns="" val="1"/>
            </a:ext>
          </a:extLst>
        </p:spPr>
        <p:txBody>
          <a:bodyPr lIns="34289" rIns="34289" anchor="ctr">
            <a:normAutofit fontScale="70000" lnSpcReduction="20000"/>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j-lt"/>
                <a:ea typeface="+mj-ea"/>
                <a:cs typeface="+mj-cs"/>
                <a:sym typeface="Calibri"/>
              </a:defRPr>
            </a:lvl9pPr>
          </a:lstStyle>
          <a:p>
            <a:pPr hangingPunct="1"/>
            <a:r>
              <a:rPr lang="en-GB" sz="3300" dirty="0"/>
              <a:t>An integrated solution leveraging widely adopted open-source projects</a:t>
            </a:r>
            <a:endParaRPr lang="en-US" sz="3300" dirty="0"/>
          </a:p>
        </p:txBody>
      </p:sp>
    </p:spTree>
    <p:extLst>
      <p:ext uri="{BB962C8B-B14F-4D97-AF65-F5344CB8AC3E}">
        <p14:creationId xmlns:p14="http://schemas.microsoft.com/office/powerpoint/2010/main" val="672765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37"/>
          <p:cNvSpPr>
            <a:spLocks noChangeArrowheads="1"/>
          </p:cNvSpPr>
          <p:nvPr/>
        </p:nvSpPr>
        <p:spPr bwMode="auto">
          <a:xfrm>
            <a:off x="109728" y="2154046"/>
            <a:ext cx="2081425" cy="1227794"/>
          </a:xfrm>
          <a:prstGeom prst="rect">
            <a:avLst/>
          </a:prstGeom>
          <a:noFill/>
          <a:ln w="3175">
            <a:noFill/>
            <a:miter lim="400000"/>
            <a:headEnd/>
            <a:tailEnd/>
          </a:ln>
        </p:spPr>
        <p:txBody>
          <a:bodyPr wrap="square" lIns="66940" tIns="66940" rIns="66940" bIns="66940" anchor="t">
            <a:spAutoFit/>
          </a:bodyPr>
          <a:lstStyle/>
          <a:p>
            <a:pPr>
              <a:spcBef>
                <a:spcPts val="600"/>
              </a:spcBef>
            </a:pPr>
            <a:r>
              <a:rPr lang="en-US" sz="1100" kern="1200" dirty="0">
                <a:solidFill>
                  <a:srgbClr val="4178BE"/>
                </a:solidFill>
                <a:latin typeface="Helvetica Neue" charset="0"/>
                <a:ea typeface="Helvetica Neue" charset="0"/>
                <a:cs typeface="Helvetica Neue" charset="0"/>
                <a:sym typeface="Helvetica Neue"/>
              </a:rPr>
              <a:t>IBM Cloud private -Kubernetes based container platform</a:t>
            </a:r>
          </a:p>
          <a:p>
            <a:pPr>
              <a:spcBef>
                <a:spcPts val="600"/>
              </a:spcBef>
            </a:pPr>
            <a:r>
              <a:rPr lang="en-US" sz="1100" kern="1200" dirty="0">
                <a:solidFill>
                  <a:schemeClr val="bg2">
                    <a:lumMod val="95000"/>
                  </a:schemeClr>
                </a:solidFill>
                <a:latin typeface="Helvetica Neue Light"/>
                <a:ea typeface="Helvetica Neue Light"/>
                <a:cs typeface="Helvetica Neue Light"/>
                <a:sym typeface="Helvetica Neue Light"/>
              </a:rPr>
              <a:t>Industry leading container orchestration platform across private, dedicated &amp; public clouds</a:t>
            </a:r>
          </a:p>
        </p:txBody>
      </p:sp>
      <p:sp>
        <p:nvSpPr>
          <p:cNvPr id="30" name="Shape 237"/>
          <p:cNvSpPr>
            <a:spLocks noChangeArrowheads="1"/>
          </p:cNvSpPr>
          <p:nvPr/>
        </p:nvSpPr>
        <p:spPr bwMode="auto">
          <a:xfrm>
            <a:off x="2370481" y="2154045"/>
            <a:ext cx="1744319" cy="2212679"/>
          </a:xfrm>
          <a:prstGeom prst="rect">
            <a:avLst/>
          </a:prstGeom>
          <a:noFill/>
          <a:ln w="3175">
            <a:noFill/>
            <a:miter lim="400000"/>
            <a:headEnd/>
            <a:tailEnd/>
          </a:ln>
        </p:spPr>
        <p:txBody>
          <a:bodyPr wrap="square" lIns="66940" tIns="66940" rIns="66940" bIns="66940" anchor="t">
            <a:spAutoFit/>
          </a:bodyPr>
          <a:lstStyle/>
          <a:p>
            <a:pPr>
              <a:spcBef>
                <a:spcPts val="600"/>
              </a:spcBef>
            </a:pPr>
            <a:r>
              <a:rPr lang="en-US" sz="1100" kern="1200" dirty="0">
                <a:solidFill>
                  <a:srgbClr val="4178BE"/>
                </a:solidFill>
                <a:latin typeface="Helvetica Neue" charset="0"/>
                <a:ea typeface="Helvetica Neue" charset="0"/>
                <a:cs typeface="Helvetica Neue" charset="0"/>
                <a:sym typeface="Helvetica Neue"/>
              </a:rPr>
              <a:t>Common </a:t>
            </a:r>
            <a:r>
              <a:rPr lang="en-US" sz="1100" kern="1200" dirty="0" smtClean="0">
                <a:solidFill>
                  <a:srgbClr val="4178BE"/>
                </a:solidFill>
                <a:latin typeface="Helvetica Neue" charset="0"/>
                <a:ea typeface="Helvetica Neue" charset="0"/>
                <a:cs typeface="Helvetica Neue" charset="0"/>
                <a:sym typeface="Helvetica Neue"/>
              </a:rPr>
              <a:t>Services</a:t>
            </a:r>
            <a:endParaRPr lang="en-US" sz="1100" kern="1200" dirty="0">
              <a:solidFill>
                <a:srgbClr val="4178BE"/>
              </a:solidFill>
              <a:latin typeface="Helvetica Neue" charset="0"/>
              <a:ea typeface="Helvetica Neue" charset="0"/>
              <a:cs typeface="Helvetica Neue" charset="0"/>
              <a:sym typeface="Helvetica Neue"/>
            </a:endParaRPr>
          </a:p>
          <a:p>
            <a:pPr>
              <a:spcBef>
                <a:spcPts val="600"/>
              </a:spcBef>
            </a:pPr>
            <a:r>
              <a:rPr lang="en-US" sz="1100" kern="1200" dirty="0">
                <a:solidFill>
                  <a:schemeClr val="bg2">
                    <a:lumMod val="95000"/>
                  </a:schemeClr>
                </a:solidFill>
                <a:latin typeface="Helvetica Neue Light"/>
                <a:ea typeface="Helvetica Neue Light"/>
                <a:cs typeface="Helvetica Neue Light"/>
                <a:sym typeface="Helvetica Neue Light"/>
              </a:rPr>
              <a:t>To simplify hybrid automation, integration, </a:t>
            </a:r>
            <a:r>
              <a:rPr lang="en-US" sz="1100" kern="1200" dirty="0" smtClean="0">
                <a:solidFill>
                  <a:schemeClr val="bg2">
                    <a:lumMod val="95000"/>
                  </a:schemeClr>
                </a:solidFill>
                <a:latin typeface="Helvetica Neue Light"/>
                <a:ea typeface="Helvetica Neue Light"/>
                <a:cs typeface="Helvetica Neue Light"/>
                <a:sym typeface="Helvetica Neue Light"/>
              </a:rPr>
              <a:t>management</a:t>
            </a:r>
          </a:p>
          <a:p>
            <a:pPr>
              <a:spcBef>
                <a:spcPts val="600"/>
              </a:spcBef>
            </a:pPr>
            <a:r>
              <a:rPr lang="en-US" sz="1100" kern="1200" dirty="0" smtClean="0">
                <a:solidFill>
                  <a:srgbClr val="4178BE"/>
                </a:solidFill>
                <a:latin typeface="Helvetica Neue" charset="0"/>
                <a:ea typeface="Helvetica Neue" charset="0"/>
                <a:cs typeface="Helvetica Neue" charset="0"/>
                <a:sym typeface="Helvetica Neue"/>
              </a:rPr>
              <a:t>Application Performance Management</a:t>
            </a:r>
          </a:p>
          <a:p>
            <a:pPr>
              <a:spcBef>
                <a:spcPts val="600"/>
              </a:spcBef>
            </a:pPr>
            <a:r>
              <a:rPr lang="en-US" sz="1100" kern="1200" dirty="0" smtClean="0">
                <a:solidFill>
                  <a:schemeClr val="bg2">
                    <a:lumMod val="95000"/>
                  </a:schemeClr>
                </a:solidFill>
                <a:latin typeface="Helvetica Neue Light"/>
                <a:ea typeface="Helvetica Neue Light"/>
                <a:cs typeface="Helvetica Neue Light"/>
                <a:sym typeface="Helvetica Neue Light"/>
              </a:rPr>
              <a:t>For legacy apps, 12-factor apps, and hybrid workload</a:t>
            </a:r>
            <a:endParaRPr lang="en-US" sz="1100" kern="1200" dirty="0">
              <a:solidFill>
                <a:srgbClr val="4178BE"/>
              </a:solidFill>
              <a:latin typeface="Helvetica Neue" charset="0"/>
              <a:ea typeface="Helvetica Neue" charset="0"/>
              <a:cs typeface="Helvetica Neue" charset="0"/>
              <a:sym typeface="Helvetica Neue"/>
            </a:endParaRPr>
          </a:p>
          <a:p>
            <a:pPr>
              <a:spcBef>
                <a:spcPts val="600"/>
              </a:spcBef>
            </a:pPr>
            <a:r>
              <a:rPr lang="en-US" sz="1100" kern="1200" dirty="0" smtClean="0">
                <a:solidFill>
                  <a:srgbClr val="4178BE"/>
                </a:solidFill>
                <a:latin typeface="Helvetica Neue" charset="0"/>
                <a:ea typeface="Helvetica Neue" charset="0"/>
                <a:cs typeface="Helvetica Neue" charset="0"/>
                <a:sym typeface="Helvetica Neue"/>
              </a:rPr>
              <a:t>Transformation Advisor</a:t>
            </a:r>
            <a:endParaRPr lang="en-US" sz="1100" kern="1200" dirty="0">
              <a:solidFill>
                <a:srgbClr val="4178BE"/>
              </a:solidFill>
              <a:latin typeface="Helvetica Neue" charset="0"/>
              <a:ea typeface="Helvetica Neue" charset="0"/>
              <a:cs typeface="Helvetica Neue" charset="0"/>
              <a:sym typeface="Helvetica Neue"/>
            </a:endParaRPr>
          </a:p>
          <a:p>
            <a:pPr>
              <a:spcBef>
                <a:spcPts val="600"/>
              </a:spcBef>
            </a:pPr>
            <a:r>
              <a:rPr lang="en-US" sz="1100" kern="1200" dirty="0" smtClean="0">
                <a:solidFill>
                  <a:schemeClr val="bg2">
                    <a:lumMod val="95000"/>
                  </a:schemeClr>
                </a:solidFill>
                <a:latin typeface="Helvetica Neue Light"/>
                <a:ea typeface="Helvetica Neue Light"/>
                <a:cs typeface="Helvetica Neue Light"/>
                <a:sym typeface="Helvetica Neue Light"/>
              </a:rPr>
              <a:t>To transform legacy apps</a:t>
            </a:r>
            <a:endParaRPr lang="en-US" sz="1100" kern="1200" dirty="0">
              <a:solidFill>
                <a:schemeClr val="bg2">
                  <a:lumMod val="95000"/>
                </a:schemeClr>
              </a:solidFill>
              <a:latin typeface="Helvetica Neue Light"/>
              <a:ea typeface="Helvetica Neue Light"/>
              <a:cs typeface="Helvetica Neue Light"/>
              <a:sym typeface="Helvetica Neue Light"/>
            </a:endParaRPr>
          </a:p>
        </p:txBody>
      </p:sp>
      <p:sp>
        <p:nvSpPr>
          <p:cNvPr id="33" name="Shape 237"/>
          <p:cNvSpPr>
            <a:spLocks noChangeArrowheads="1"/>
          </p:cNvSpPr>
          <p:nvPr/>
        </p:nvSpPr>
        <p:spPr bwMode="auto">
          <a:xfrm>
            <a:off x="4257552" y="2153081"/>
            <a:ext cx="2051808" cy="3059065"/>
          </a:xfrm>
          <a:prstGeom prst="rect">
            <a:avLst/>
          </a:prstGeom>
          <a:noFill/>
          <a:ln w="3175">
            <a:noFill/>
            <a:miter lim="400000"/>
            <a:headEnd/>
            <a:tailEnd/>
          </a:ln>
        </p:spPr>
        <p:txBody>
          <a:bodyPr wrap="square" lIns="66940" tIns="66940" rIns="66940" bIns="66940" anchor="t">
            <a:spAutoFit/>
          </a:bodyPr>
          <a:lstStyle/>
          <a:p>
            <a:pPr>
              <a:spcBef>
                <a:spcPts val="600"/>
              </a:spcBef>
            </a:pPr>
            <a:r>
              <a:rPr lang="en-US" sz="1100" kern="1200" dirty="0">
                <a:solidFill>
                  <a:srgbClr val="4178BE"/>
                </a:solidFill>
                <a:latin typeface="Helvetica Neue" charset="0"/>
                <a:ea typeface="Helvetica Neue" charset="0"/>
                <a:cs typeface="Helvetica Neue" charset="0"/>
                <a:sym typeface="Helvetica Neue"/>
              </a:rPr>
              <a:t>IBM Middleware, Data &amp; Analytics </a:t>
            </a:r>
            <a:r>
              <a:rPr lang="en-US" sz="1100" kern="1200" dirty="0" smtClean="0">
                <a:solidFill>
                  <a:srgbClr val="4178BE"/>
                </a:solidFill>
                <a:latin typeface="Helvetica Neue" charset="0"/>
                <a:ea typeface="Helvetica Neue" charset="0"/>
                <a:cs typeface="Helvetica Neue" charset="0"/>
                <a:sym typeface="Helvetica Neue"/>
              </a:rPr>
              <a:t>Services</a:t>
            </a:r>
            <a:endParaRPr lang="en-US" sz="1100" kern="1200" dirty="0">
              <a:solidFill>
                <a:srgbClr val="4178BE"/>
              </a:solidFill>
              <a:latin typeface="Helvetica Neue" charset="0"/>
              <a:ea typeface="Helvetica Neue" charset="0"/>
              <a:cs typeface="Helvetica Neue" charset="0"/>
              <a:sym typeface="Helvetica Neue Light"/>
            </a:endParaRPr>
          </a:p>
          <a:p>
            <a:pPr>
              <a:spcBef>
                <a:spcPts val="600"/>
              </a:spcBef>
            </a:pPr>
            <a:r>
              <a:rPr lang="en-US" sz="1100" kern="1200" dirty="0">
                <a:solidFill>
                  <a:schemeClr val="bg2">
                    <a:lumMod val="95000"/>
                  </a:schemeClr>
                </a:solidFill>
                <a:latin typeface="Helvetica Neue Light"/>
                <a:ea typeface="Helvetica Neue Light"/>
                <a:cs typeface="Helvetica Neue Light"/>
                <a:sym typeface="Helvetica Neue Light"/>
              </a:rPr>
              <a:t>Cloud enabled middleware, databases &amp; analytics to leverage and optimize current </a:t>
            </a:r>
            <a:r>
              <a:rPr lang="en-US" sz="1100" kern="1200" dirty="0" smtClean="0">
                <a:solidFill>
                  <a:schemeClr val="bg2">
                    <a:lumMod val="95000"/>
                  </a:schemeClr>
                </a:solidFill>
                <a:latin typeface="Helvetica Neue Light"/>
                <a:ea typeface="Helvetica Neue Light"/>
                <a:cs typeface="Helvetica Neue Light"/>
                <a:sym typeface="Helvetica Neue Light"/>
              </a:rPr>
              <a:t>investments</a:t>
            </a:r>
          </a:p>
          <a:p>
            <a:pPr>
              <a:spcBef>
                <a:spcPts val="600"/>
              </a:spcBef>
            </a:pPr>
            <a:r>
              <a:rPr lang="en-US" sz="1100" kern="1200" dirty="0">
                <a:solidFill>
                  <a:srgbClr val="4178BE"/>
                </a:solidFill>
                <a:latin typeface="Helvetica Neue" charset="0"/>
                <a:ea typeface="Helvetica Neue" charset="0"/>
                <a:cs typeface="Helvetica Neue" charset="0"/>
                <a:sym typeface="Helvetica Neue"/>
              </a:rPr>
              <a:t>Cloud Automation Manager</a:t>
            </a:r>
          </a:p>
          <a:p>
            <a:pPr>
              <a:spcBef>
                <a:spcPts val="600"/>
              </a:spcBef>
            </a:pPr>
            <a:r>
              <a:rPr lang="en-US" sz="1100" kern="1200" dirty="0">
                <a:solidFill>
                  <a:schemeClr val="bg2">
                    <a:lumMod val="95000"/>
                  </a:schemeClr>
                </a:solidFill>
                <a:latin typeface="Helvetica Neue Light"/>
                <a:ea typeface="Helvetica Neue Light"/>
                <a:cs typeface="Helvetica Neue Light"/>
                <a:sym typeface="Helvetica Neue Light"/>
              </a:rPr>
              <a:t>Manage multi &amp; hybrid cloud workloads, Automate VM based application deployment, enable self-service composition and delivery and maintain cloud infrastructure-as-code.</a:t>
            </a:r>
          </a:p>
          <a:p>
            <a:pPr>
              <a:spcBef>
                <a:spcPts val="600"/>
              </a:spcBef>
            </a:pPr>
            <a:endParaRPr lang="en-US" sz="1100" kern="1200" dirty="0">
              <a:solidFill>
                <a:schemeClr val="bg2">
                  <a:lumMod val="95000"/>
                </a:schemeClr>
              </a:solidFill>
              <a:latin typeface="Helvetica Neue Light"/>
              <a:ea typeface="Helvetica Neue Light"/>
              <a:cs typeface="Helvetica Neue Light"/>
              <a:sym typeface="Helvetica Neue Light"/>
            </a:endParaRPr>
          </a:p>
          <a:p>
            <a:pPr>
              <a:spcBef>
                <a:spcPts val="600"/>
              </a:spcBef>
            </a:pPr>
            <a:endParaRPr lang="en-US" sz="1100" kern="1200" dirty="0">
              <a:solidFill>
                <a:schemeClr val="bg2">
                  <a:lumMod val="95000"/>
                </a:schemeClr>
              </a:solidFill>
              <a:latin typeface="Helvetica Neue Light"/>
              <a:ea typeface="Helvetica Neue Light"/>
              <a:cs typeface="Helvetica Neue Light"/>
              <a:sym typeface="Helvetica Neue Light"/>
            </a:endParaRPr>
          </a:p>
        </p:txBody>
      </p:sp>
      <p:sp>
        <p:nvSpPr>
          <p:cNvPr id="38" name="Shape 237"/>
          <p:cNvSpPr>
            <a:spLocks noChangeArrowheads="1"/>
          </p:cNvSpPr>
          <p:nvPr/>
        </p:nvSpPr>
        <p:spPr bwMode="auto">
          <a:xfrm>
            <a:off x="6559675" y="2153081"/>
            <a:ext cx="2584325" cy="1058517"/>
          </a:xfrm>
          <a:prstGeom prst="rect">
            <a:avLst/>
          </a:prstGeom>
          <a:noFill/>
          <a:ln w="3175">
            <a:noFill/>
            <a:miter lim="400000"/>
            <a:headEnd/>
            <a:tailEnd/>
          </a:ln>
        </p:spPr>
        <p:txBody>
          <a:bodyPr wrap="square" lIns="66940" tIns="66940" rIns="66940" bIns="66940" anchor="t">
            <a:spAutoFit/>
          </a:bodyPr>
          <a:lstStyle/>
          <a:p>
            <a:pPr>
              <a:spcBef>
                <a:spcPts val="600"/>
              </a:spcBef>
            </a:pPr>
            <a:r>
              <a:rPr lang="en-US" sz="1100" kern="1200" dirty="0">
                <a:solidFill>
                  <a:srgbClr val="4178BE"/>
                </a:solidFill>
                <a:latin typeface="Helvetica Neue" charset="0"/>
                <a:ea typeface="Helvetica Neue" charset="0"/>
                <a:cs typeface="Helvetica Neue" charset="0"/>
                <a:sym typeface="Helvetica Neue"/>
              </a:rPr>
              <a:t>Cloud Foundry</a:t>
            </a:r>
          </a:p>
          <a:p>
            <a:pPr>
              <a:spcBef>
                <a:spcPts val="600"/>
              </a:spcBef>
            </a:pPr>
            <a:r>
              <a:rPr lang="en-US" sz="1100" kern="1200" dirty="0">
                <a:solidFill>
                  <a:schemeClr val="bg2">
                    <a:lumMod val="95000"/>
                  </a:schemeClr>
                </a:solidFill>
                <a:latin typeface="Helvetica Neue Light"/>
                <a:ea typeface="Helvetica Neue Light"/>
                <a:cs typeface="Helvetica Neue Light"/>
                <a:sym typeface="Helvetica Neue Light"/>
              </a:rPr>
              <a:t>For rapid application development &amp; </a:t>
            </a:r>
            <a:r>
              <a:rPr lang="en-US" sz="1100" kern="1200" dirty="0" smtClean="0">
                <a:solidFill>
                  <a:schemeClr val="bg2">
                    <a:lumMod val="95000"/>
                  </a:schemeClr>
                </a:solidFill>
                <a:latin typeface="Helvetica Neue Light"/>
                <a:ea typeface="Helvetica Neue Light"/>
                <a:cs typeface="Helvetica Neue Light"/>
                <a:sym typeface="Helvetica Neue Light"/>
              </a:rPr>
              <a:t>deployment of cloud native applications and extend your applications with cognitive capabilities</a:t>
            </a:r>
          </a:p>
        </p:txBody>
      </p:sp>
      <p:grpSp>
        <p:nvGrpSpPr>
          <p:cNvPr id="3" name="Group 2"/>
          <p:cNvGrpSpPr/>
          <p:nvPr/>
        </p:nvGrpSpPr>
        <p:grpSpPr>
          <a:xfrm>
            <a:off x="275572" y="1063585"/>
            <a:ext cx="8099683" cy="1033774"/>
            <a:chOff x="275572" y="1063585"/>
            <a:chExt cx="8099683" cy="1033774"/>
          </a:xfrm>
        </p:grpSpPr>
        <p:sp>
          <p:nvSpPr>
            <p:cNvPr id="6" name="Cross 5"/>
            <p:cNvSpPr/>
            <p:nvPr/>
          </p:nvSpPr>
          <p:spPr>
            <a:xfrm>
              <a:off x="1981386" y="1374197"/>
              <a:ext cx="389095" cy="360485"/>
            </a:xfrm>
            <a:prstGeom prst="plus">
              <a:avLst>
                <a:gd name="adj" fmla="val 40172"/>
              </a:avLst>
            </a:prstGeom>
            <a:solidFill>
              <a:srgbClr val="427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kern="1200">
                <a:solidFill>
                  <a:srgbClr val="FFFFFF"/>
                </a:solidFill>
              </a:endParaRPr>
            </a:p>
          </p:txBody>
        </p:sp>
        <p:grpSp>
          <p:nvGrpSpPr>
            <p:cNvPr id="21" name="Group 761"/>
            <p:cNvGrpSpPr/>
            <p:nvPr/>
          </p:nvGrpSpPr>
          <p:grpSpPr>
            <a:xfrm>
              <a:off x="2659048" y="1572488"/>
              <a:ext cx="659754" cy="524871"/>
              <a:chOff x="-607104" y="0"/>
              <a:chExt cx="684423" cy="606203"/>
            </a:xfrm>
          </p:grpSpPr>
          <p:sp>
            <p:nvSpPr>
              <p:cNvPr id="22" name="Shape 757"/>
              <p:cNvSpPr/>
              <p:nvPr/>
            </p:nvSpPr>
            <p:spPr>
              <a:xfrm>
                <a:off x="-577397" y="25750"/>
                <a:ext cx="590359" cy="530546"/>
              </a:xfrm>
              <a:custGeom>
                <a:avLst/>
                <a:gdLst/>
                <a:ahLst/>
                <a:cxnLst>
                  <a:cxn ang="0">
                    <a:pos x="wd2" y="hd2"/>
                  </a:cxn>
                  <a:cxn ang="5400000">
                    <a:pos x="wd2" y="hd2"/>
                  </a:cxn>
                  <a:cxn ang="10800000">
                    <a:pos x="wd2" y="hd2"/>
                  </a:cxn>
                  <a:cxn ang="16200000">
                    <a:pos x="wd2" y="hd2"/>
                  </a:cxn>
                </a:cxnLst>
                <a:rect l="0" t="0" r="r" b="b"/>
                <a:pathLst>
                  <a:path w="21600" h="21600" extrusionOk="0">
                    <a:moveTo>
                      <a:pt x="0" y="10903"/>
                    </a:moveTo>
                    <a:lnTo>
                      <a:pt x="5396" y="0"/>
                    </a:lnTo>
                    <a:lnTo>
                      <a:pt x="16209" y="60"/>
                    </a:lnTo>
                    <a:lnTo>
                      <a:pt x="21600" y="10847"/>
                    </a:lnTo>
                    <a:lnTo>
                      <a:pt x="16183" y="21573"/>
                    </a:lnTo>
                    <a:lnTo>
                      <a:pt x="5371" y="21600"/>
                    </a:lnTo>
                    <a:lnTo>
                      <a:pt x="0" y="10903"/>
                    </a:lnTo>
                    <a:close/>
                  </a:path>
                </a:pathLst>
              </a:custGeom>
              <a:solidFill>
                <a:srgbClr val="FFFFFF">
                  <a:alpha val="90000"/>
                </a:srgbClr>
              </a:solidFill>
              <a:ln w="12700" cap="flat">
                <a:noFill/>
                <a:miter lim="400000"/>
              </a:ln>
              <a:effectLst/>
            </p:spPr>
            <p:txBody>
              <a:bodyPr wrap="square" lIns="89297" tIns="89297" rIns="89297" bIns="89297" numCol="1" anchor="ctr">
                <a:noAutofit/>
              </a:bodyPr>
              <a:lstStyle/>
              <a:p>
                <a:pPr defTabSz="150692">
                  <a:defRPr sz="1200">
                    <a:latin typeface="+mn-lt"/>
                    <a:ea typeface="+mn-ea"/>
                    <a:cs typeface="+mn-cs"/>
                    <a:sym typeface="Helvetica"/>
                  </a:defRPr>
                </a:pPr>
                <a:endParaRPr sz="375" kern="1200">
                  <a:solidFill>
                    <a:sysClr val="windowText" lastClr="000000"/>
                  </a:solidFill>
                  <a:latin typeface="Calibri"/>
                  <a:ea typeface=""/>
                  <a:cs typeface=""/>
                  <a:sym typeface="Helvetica"/>
                </a:endParaRPr>
              </a:p>
            </p:txBody>
          </p:sp>
          <p:grpSp>
            <p:nvGrpSpPr>
              <p:cNvPr id="23" name="Group 760"/>
              <p:cNvGrpSpPr/>
              <p:nvPr/>
            </p:nvGrpSpPr>
            <p:grpSpPr>
              <a:xfrm>
                <a:off x="-607104" y="0"/>
                <a:ext cx="684423" cy="606203"/>
                <a:chOff x="-607104" y="0"/>
                <a:chExt cx="684422" cy="606202"/>
              </a:xfrm>
            </p:grpSpPr>
            <p:pic>
              <p:nvPicPr>
                <p:cNvPr id="24" name="image71.png"/>
                <p:cNvPicPr/>
                <p:nvPr/>
              </p:nvPicPr>
              <p:blipFill>
                <a:blip r:embed="rId3">
                  <a:extLst/>
                </a:blip>
                <a:stretch>
                  <a:fillRect/>
                </a:stretch>
              </p:blipFill>
              <p:spPr>
                <a:xfrm>
                  <a:off x="-445874" y="132914"/>
                  <a:ext cx="327343" cy="327585"/>
                </a:xfrm>
                <a:prstGeom prst="rect">
                  <a:avLst/>
                </a:prstGeom>
                <a:ln w="12700" cap="flat">
                  <a:noFill/>
                  <a:miter lim="400000"/>
                </a:ln>
                <a:effectLst/>
              </p:spPr>
            </p:pic>
            <p:pic>
              <p:nvPicPr>
                <p:cNvPr id="25" name="image27.png"/>
                <p:cNvPicPr/>
                <p:nvPr/>
              </p:nvPicPr>
              <p:blipFill>
                <a:blip r:embed="rId4">
                  <a:extLst/>
                </a:blip>
                <a:stretch>
                  <a:fillRect/>
                </a:stretch>
              </p:blipFill>
              <p:spPr>
                <a:xfrm>
                  <a:off x="-607104" y="0"/>
                  <a:ext cx="684422" cy="606202"/>
                </a:xfrm>
                <a:prstGeom prst="rect">
                  <a:avLst/>
                </a:prstGeom>
                <a:ln w="12700" cap="flat">
                  <a:noFill/>
                  <a:miter lim="400000"/>
                </a:ln>
                <a:effectLst/>
              </p:spPr>
            </p:pic>
          </p:grpSp>
        </p:grpSp>
        <p:grpSp>
          <p:nvGrpSpPr>
            <p:cNvPr id="4" name="Group 3"/>
            <p:cNvGrpSpPr/>
            <p:nvPr/>
          </p:nvGrpSpPr>
          <p:grpSpPr>
            <a:xfrm>
              <a:off x="2668156" y="1063585"/>
              <a:ext cx="654791" cy="531413"/>
              <a:chOff x="3427023" y="1747351"/>
              <a:chExt cx="873054" cy="708551"/>
            </a:xfrm>
          </p:grpSpPr>
          <p:grpSp>
            <p:nvGrpSpPr>
              <p:cNvPr id="26" name="Group 764"/>
              <p:cNvGrpSpPr/>
              <p:nvPr/>
            </p:nvGrpSpPr>
            <p:grpSpPr>
              <a:xfrm>
                <a:off x="3427023" y="1747351"/>
                <a:ext cx="873054" cy="708551"/>
                <a:chOff x="-611702" y="0"/>
                <a:chExt cx="684422" cy="606202"/>
              </a:xfrm>
            </p:grpSpPr>
            <p:sp>
              <p:nvSpPr>
                <p:cNvPr id="27" name="Shape 762"/>
                <p:cNvSpPr/>
                <p:nvPr/>
              </p:nvSpPr>
              <p:spPr>
                <a:xfrm>
                  <a:off x="-582065" y="25750"/>
                  <a:ext cx="590356" cy="530547"/>
                </a:xfrm>
                <a:custGeom>
                  <a:avLst/>
                  <a:gdLst/>
                  <a:ahLst/>
                  <a:cxnLst>
                    <a:cxn ang="0">
                      <a:pos x="wd2" y="hd2"/>
                    </a:cxn>
                    <a:cxn ang="5400000">
                      <a:pos x="wd2" y="hd2"/>
                    </a:cxn>
                    <a:cxn ang="10800000">
                      <a:pos x="wd2" y="hd2"/>
                    </a:cxn>
                    <a:cxn ang="16200000">
                      <a:pos x="wd2" y="hd2"/>
                    </a:cxn>
                  </a:cxnLst>
                  <a:rect l="0" t="0" r="r" b="b"/>
                  <a:pathLst>
                    <a:path w="21600" h="21600" extrusionOk="0">
                      <a:moveTo>
                        <a:pt x="0" y="10903"/>
                      </a:moveTo>
                      <a:lnTo>
                        <a:pt x="5396" y="0"/>
                      </a:lnTo>
                      <a:lnTo>
                        <a:pt x="16209" y="60"/>
                      </a:lnTo>
                      <a:lnTo>
                        <a:pt x="21600" y="10847"/>
                      </a:lnTo>
                      <a:lnTo>
                        <a:pt x="16183" y="21573"/>
                      </a:lnTo>
                      <a:lnTo>
                        <a:pt x="5371" y="21600"/>
                      </a:lnTo>
                      <a:lnTo>
                        <a:pt x="0" y="10903"/>
                      </a:lnTo>
                      <a:close/>
                    </a:path>
                  </a:pathLst>
                </a:custGeom>
                <a:solidFill>
                  <a:srgbClr val="FFFFFF">
                    <a:alpha val="90000"/>
                  </a:srgbClr>
                </a:solidFill>
                <a:ln w="12700" cap="flat">
                  <a:noFill/>
                  <a:miter lim="400000"/>
                </a:ln>
                <a:effectLst/>
              </p:spPr>
              <p:txBody>
                <a:bodyPr wrap="square" lIns="89297" tIns="89297" rIns="89297" bIns="89297" numCol="1" anchor="ctr">
                  <a:noAutofit/>
                </a:bodyPr>
                <a:lstStyle/>
                <a:p>
                  <a:pPr defTabSz="150692">
                    <a:defRPr sz="1200">
                      <a:latin typeface="+mn-lt"/>
                      <a:ea typeface="+mn-ea"/>
                      <a:cs typeface="+mn-cs"/>
                      <a:sym typeface="Helvetica"/>
                    </a:defRPr>
                  </a:pPr>
                  <a:endParaRPr sz="375" kern="1200">
                    <a:solidFill>
                      <a:sysClr val="windowText" lastClr="000000"/>
                    </a:solidFill>
                    <a:latin typeface="Calibri"/>
                    <a:ea typeface=""/>
                    <a:cs typeface=""/>
                    <a:sym typeface="Helvetica"/>
                  </a:endParaRPr>
                </a:p>
              </p:txBody>
            </p:sp>
            <p:pic>
              <p:nvPicPr>
                <p:cNvPr id="28" name="image27.png"/>
                <p:cNvPicPr/>
                <p:nvPr/>
              </p:nvPicPr>
              <p:blipFill>
                <a:blip r:embed="rId4">
                  <a:extLst/>
                </a:blip>
                <a:stretch>
                  <a:fillRect/>
                </a:stretch>
              </p:blipFill>
              <p:spPr>
                <a:xfrm>
                  <a:off x="-611702" y="0"/>
                  <a:ext cx="684422" cy="606202"/>
                </a:xfrm>
                <a:prstGeom prst="rect">
                  <a:avLst/>
                </a:prstGeom>
                <a:ln w="12700" cap="flat">
                  <a:noFill/>
                  <a:miter lim="400000"/>
                </a:ln>
                <a:effectLst/>
              </p:spPr>
            </p:pic>
          </p:grpSp>
          <p:pic>
            <p:nvPicPr>
              <p:cNvPr id="29" name="image70.png"/>
              <p:cNvPicPr/>
              <p:nvPr/>
            </p:nvPicPr>
            <p:blipFill>
              <a:blip r:embed="rId5">
                <a:extLst/>
              </a:blip>
              <a:stretch>
                <a:fillRect/>
              </a:stretch>
            </p:blipFill>
            <p:spPr>
              <a:xfrm>
                <a:off x="3629626" y="1924548"/>
                <a:ext cx="423202" cy="354241"/>
              </a:xfrm>
              <a:prstGeom prst="rect">
                <a:avLst/>
              </a:prstGeom>
              <a:ln w="12700">
                <a:miter lim="400000"/>
              </a:ln>
            </p:spPr>
          </p:pic>
        </p:grpSp>
        <p:pic>
          <p:nvPicPr>
            <p:cNvPr id="8" name="Picture 7"/>
            <p:cNvPicPr>
              <a:picLocks noChangeAspect="1"/>
            </p:cNvPicPr>
            <p:nvPr/>
          </p:nvPicPr>
          <p:blipFill>
            <a:blip r:embed="rId6"/>
            <a:stretch>
              <a:fillRect/>
            </a:stretch>
          </p:blipFill>
          <p:spPr>
            <a:xfrm>
              <a:off x="4477815" y="1273343"/>
              <a:ext cx="571662" cy="520028"/>
            </a:xfrm>
            <a:prstGeom prst="rect">
              <a:avLst/>
            </a:prstGeom>
          </p:spPr>
        </p:pic>
        <p:pic>
          <p:nvPicPr>
            <p:cNvPr id="9" name="Picture 8"/>
            <p:cNvPicPr>
              <a:picLocks noChangeAspect="1"/>
            </p:cNvPicPr>
            <p:nvPr/>
          </p:nvPicPr>
          <p:blipFill>
            <a:blip r:embed="rId7"/>
            <a:stretch>
              <a:fillRect/>
            </a:stretch>
          </p:blipFill>
          <p:spPr>
            <a:xfrm>
              <a:off x="5220186" y="1277876"/>
              <a:ext cx="510962" cy="510962"/>
            </a:xfrm>
            <a:prstGeom prst="rect">
              <a:avLst/>
            </a:prstGeom>
          </p:spPr>
        </p:pic>
        <p:pic>
          <p:nvPicPr>
            <p:cNvPr id="35" name="Picture 34" descr="IBM_CloudAutomationManager_Logo_Right.emf"/>
            <p:cNvPicPr>
              <a:picLocks noChangeAspect="1"/>
            </p:cNvPicPr>
            <p:nvPr/>
          </p:nvPicPr>
          <p:blipFill rotWithShape="1">
            <a:blip r:embed="rId8">
              <a:extLst>
                <a:ext uri="{28A0092B-C50C-407E-A947-70E740481C1C}">
                  <a14:useLocalDpi xmlns:a14="http://schemas.microsoft.com/office/drawing/2010/main" val="0"/>
                </a:ext>
              </a:extLst>
            </a:blip>
            <a:srcRect r="86704" b="-14779"/>
            <a:stretch/>
          </p:blipFill>
          <p:spPr>
            <a:xfrm>
              <a:off x="5185437" y="1260018"/>
              <a:ext cx="580459" cy="624940"/>
            </a:xfrm>
            <a:prstGeom prst="rect">
              <a:avLst/>
            </a:prstGeom>
          </p:spPr>
        </p:pic>
        <p:sp>
          <p:nvSpPr>
            <p:cNvPr id="39" name="Cross 38"/>
            <p:cNvSpPr/>
            <p:nvPr/>
          </p:nvSpPr>
          <p:spPr>
            <a:xfrm>
              <a:off x="6170580" y="1382031"/>
              <a:ext cx="389095" cy="360485"/>
            </a:xfrm>
            <a:prstGeom prst="plus">
              <a:avLst>
                <a:gd name="adj" fmla="val 40172"/>
              </a:avLst>
            </a:prstGeom>
            <a:pattFill prst="smCheck">
              <a:fgClr>
                <a:srgbClr val="427BB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kern="1200">
                <a:solidFill>
                  <a:srgbClr val="FFFFFF"/>
                </a:solidFill>
              </a:endParaRPr>
            </a:p>
          </p:txBody>
        </p:sp>
        <p:pic>
          <p:nvPicPr>
            <p:cNvPr id="40" name="i-l-cloudfoundry-2x.png"/>
            <p:cNvPicPr/>
            <p:nvPr/>
          </p:nvPicPr>
          <p:blipFill>
            <a:blip r:embed="rId9">
              <a:extLst/>
            </a:blip>
            <a:stretch>
              <a:fillRect/>
            </a:stretch>
          </p:blipFill>
          <p:spPr>
            <a:xfrm>
              <a:off x="6661234" y="1227619"/>
              <a:ext cx="1714021" cy="641004"/>
            </a:xfrm>
            <a:prstGeom prst="rect">
              <a:avLst/>
            </a:prstGeom>
            <a:ln w="12700">
              <a:miter lim="400000"/>
            </a:ln>
          </p:spPr>
        </p:pic>
        <p:sp>
          <p:nvSpPr>
            <p:cNvPr id="41" name="Cross 40"/>
            <p:cNvSpPr/>
            <p:nvPr/>
          </p:nvSpPr>
          <p:spPr>
            <a:xfrm>
              <a:off x="3868457" y="1358182"/>
              <a:ext cx="389095" cy="360485"/>
            </a:xfrm>
            <a:prstGeom prst="plus">
              <a:avLst>
                <a:gd name="adj" fmla="val 40172"/>
              </a:avLst>
            </a:prstGeom>
            <a:solidFill>
              <a:srgbClr val="427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kern="1200">
                <a:solidFill>
                  <a:srgbClr val="FFFFFF"/>
                </a:solidFill>
              </a:endParaRPr>
            </a:p>
          </p:txBody>
        </p:sp>
        <p:pic>
          <p:nvPicPr>
            <p:cNvPr id="6148" name="Picture 4" descr="fbeeldingsresultaat voor kubernetes logo transparen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5572" y="1259561"/>
              <a:ext cx="1321651" cy="577121"/>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ectangle 33"/>
          <p:cNvSpPr/>
          <p:nvPr/>
        </p:nvSpPr>
        <p:spPr>
          <a:xfrm>
            <a:off x="164592" y="255862"/>
            <a:ext cx="8441246" cy="507831"/>
          </a:xfrm>
          <a:prstGeom prst="rect">
            <a:avLst/>
          </a:prstGeom>
        </p:spPr>
        <p:txBody>
          <a:bodyPr wrap="square">
            <a:spAutoFit/>
          </a:bodyPr>
          <a:lstStyle/>
          <a:p>
            <a:r>
              <a:rPr lang="en-US" sz="2700" dirty="0">
                <a:solidFill>
                  <a:schemeClr val="bg2">
                    <a:lumMod val="95000"/>
                  </a:schemeClr>
                </a:solidFill>
                <a:latin typeface="Helvetica" panose="020B0604020202020204" pitchFamily="34" charset="0"/>
                <a:cs typeface="Helvetica" panose="020B0604020202020204" pitchFamily="34" charset="0"/>
              </a:rPr>
              <a:t>IBM Cloud </a:t>
            </a:r>
            <a:r>
              <a:rPr lang="en-US" sz="2700" dirty="0">
                <a:solidFill>
                  <a:srgbClr val="2C9FA7"/>
                </a:solidFill>
                <a:latin typeface="Helvetica" panose="020B0604020202020204" pitchFamily="34" charset="0"/>
                <a:cs typeface="Helvetica" panose="020B0604020202020204" pitchFamily="34" charset="0"/>
              </a:rPr>
              <a:t>P</a:t>
            </a:r>
            <a:r>
              <a:rPr lang="en-US" sz="2700" dirty="0" smtClean="0">
                <a:solidFill>
                  <a:srgbClr val="2C9FA7"/>
                </a:solidFill>
                <a:latin typeface="Helvetica" panose="020B0604020202020204" pitchFamily="34" charset="0"/>
                <a:cs typeface="Helvetica" panose="020B0604020202020204" pitchFamily="34" charset="0"/>
              </a:rPr>
              <a:t>rivate</a:t>
            </a:r>
            <a:endParaRPr lang="en-US" sz="2700" dirty="0">
              <a:solidFill>
                <a:srgbClr val="2C9FA7"/>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3012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beeldingsresultaat voor kubernetes logo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061" y="3615341"/>
            <a:ext cx="793221" cy="7932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beeldingsresultaat voor kubernetes logo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92" y="3615341"/>
            <a:ext cx="793221" cy="7932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710873" y="2774690"/>
            <a:ext cx="4088106" cy="365636"/>
          </a:xfrm>
          <a:prstGeom prst="rect">
            <a:avLst/>
          </a:prstGeom>
          <a:solidFill>
            <a:schemeClr val="bg1"/>
          </a:solidFill>
        </p:spPr>
        <p:txBody>
          <a:bodyPr wrap="square" lIns="72543" tIns="36270" rIns="72543" bIns="36270" rtlCol="0">
            <a:spAutoFit/>
          </a:bodyPr>
          <a:lstStyle/>
          <a:p>
            <a:pPr algn="ctr" defTabSz="914355" eaLnBrk="0" fontAlgn="base" hangingPunct="0">
              <a:spcBef>
                <a:spcPct val="50000"/>
              </a:spcBef>
              <a:spcAft>
                <a:spcPct val="0"/>
              </a:spcAft>
              <a:buClr>
                <a:srgbClr val="000000"/>
              </a:buClr>
            </a:pPr>
            <a:r>
              <a:rPr lang="en-US" sz="1900" b="1" dirty="0">
                <a:solidFill>
                  <a:schemeClr val="bg2"/>
                </a:solidFill>
                <a:latin typeface="Arial" pitchFamily="34" charset="0"/>
                <a:ea typeface="MS PGothic" pitchFamily="34" charset="-128"/>
              </a:rPr>
              <a:t>Fast Time to Value</a:t>
            </a:r>
          </a:p>
        </p:txBody>
      </p:sp>
      <p:pic>
        <p:nvPicPr>
          <p:cNvPr id="3"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344" y="1040741"/>
            <a:ext cx="3789719" cy="1502353"/>
          </a:xfrm>
          <a:prstGeom prst="rect">
            <a:avLst/>
          </a:prstGeom>
          <a:noFill/>
          <a:ln w="9525">
            <a:noFill/>
            <a:miter lim="800000"/>
            <a:headEnd/>
            <a:tailEnd/>
          </a:ln>
          <a:effectLst/>
        </p:spPr>
      </p:pic>
      <p:sp>
        <p:nvSpPr>
          <p:cNvPr id="4" name="TextBox 3"/>
          <p:cNvSpPr txBox="1"/>
          <p:nvPr/>
        </p:nvSpPr>
        <p:spPr>
          <a:xfrm>
            <a:off x="69490" y="147809"/>
            <a:ext cx="7383753" cy="367024"/>
          </a:xfrm>
          <a:prstGeom prst="rect">
            <a:avLst/>
          </a:prstGeom>
          <a:noFill/>
        </p:spPr>
        <p:txBody>
          <a:bodyPr wrap="none" rtlCol="0">
            <a:spAutoFit/>
          </a:bodyPr>
          <a:lstStyle/>
          <a:p>
            <a:pPr algn="ctr" defTabSz="455474">
              <a:lnSpc>
                <a:spcPct val="85000"/>
              </a:lnSpc>
              <a:spcBef>
                <a:spcPct val="0"/>
              </a:spcBef>
            </a:pPr>
            <a:r>
              <a:rPr lang="en-US" sz="2100" b="1" dirty="0">
                <a:solidFill>
                  <a:schemeClr val="bg2"/>
                </a:solidFill>
              </a:rPr>
              <a:t>Experience </a:t>
            </a:r>
            <a:r>
              <a:rPr lang="en-US" sz="2100" b="1" dirty="0" smtClean="0">
                <a:solidFill>
                  <a:schemeClr val="bg2"/>
                </a:solidFill>
              </a:rPr>
              <a:t>from </a:t>
            </a:r>
            <a:r>
              <a:rPr lang="en-US" sz="2100" b="1" dirty="0">
                <a:solidFill>
                  <a:schemeClr val="bg2"/>
                </a:solidFill>
              </a:rPr>
              <a:t>c</a:t>
            </a:r>
            <a:r>
              <a:rPr lang="en-US" sz="2100" b="1" dirty="0" smtClean="0">
                <a:solidFill>
                  <a:schemeClr val="bg2"/>
                </a:solidFill>
              </a:rPr>
              <a:t>lients </a:t>
            </a:r>
            <a:r>
              <a:rPr lang="en-US" sz="2100" b="1" dirty="0">
                <a:solidFill>
                  <a:schemeClr val="bg2"/>
                </a:solidFill>
              </a:rPr>
              <a:t>drove IBM Cloud private design</a:t>
            </a:r>
          </a:p>
        </p:txBody>
      </p:sp>
      <p:sp>
        <p:nvSpPr>
          <p:cNvPr id="6" name="TextBox 5"/>
          <p:cNvSpPr txBox="1"/>
          <p:nvPr/>
        </p:nvSpPr>
        <p:spPr>
          <a:xfrm>
            <a:off x="782940" y="670978"/>
            <a:ext cx="2073003" cy="384721"/>
          </a:xfrm>
          <a:prstGeom prst="rect">
            <a:avLst/>
          </a:prstGeom>
          <a:noFill/>
        </p:spPr>
        <p:txBody>
          <a:bodyPr wrap="none" rtlCol="0">
            <a:spAutoFit/>
          </a:bodyPr>
          <a:lstStyle/>
          <a:p>
            <a:pPr defTabSz="685783"/>
            <a:r>
              <a:rPr lang="en-US" sz="1900" b="1" dirty="0">
                <a:solidFill>
                  <a:schemeClr val="bg2"/>
                </a:solidFill>
              </a:rPr>
              <a:t>Lessons </a:t>
            </a:r>
            <a:r>
              <a:rPr lang="en-US" sz="1900" b="1" dirty="0" smtClean="0">
                <a:solidFill>
                  <a:schemeClr val="bg2"/>
                </a:solidFill>
              </a:rPr>
              <a:t>Learnt:</a:t>
            </a:r>
            <a:endParaRPr lang="en-US" sz="1900" b="1" dirty="0">
              <a:solidFill>
                <a:schemeClr val="bg2"/>
              </a:solidFill>
            </a:endParaRPr>
          </a:p>
        </p:txBody>
      </p:sp>
      <p:sp>
        <p:nvSpPr>
          <p:cNvPr id="7" name="TextBox 6"/>
          <p:cNvSpPr txBox="1"/>
          <p:nvPr/>
        </p:nvSpPr>
        <p:spPr>
          <a:xfrm>
            <a:off x="77866" y="2583220"/>
            <a:ext cx="3831573" cy="715581"/>
          </a:xfrm>
          <a:prstGeom prst="rect">
            <a:avLst/>
          </a:prstGeom>
          <a:noFill/>
        </p:spPr>
        <p:txBody>
          <a:bodyPr wrap="square" rtlCol="0">
            <a:spAutoFit/>
          </a:bodyPr>
          <a:lstStyle/>
          <a:p>
            <a:pPr algn="ctr" defTabSz="685783"/>
            <a:r>
              <a:rPr lang="en-US" sz="1350" b="1" dirty="0">
                <a:solidFill>
                  <a:srgbClr val="C00000"/>
                </a:solidFill>
              </a:rPr>
              <a:t>Time to Value Matters: Clients want to Operate an Orchestrated Container Cloud, NOT Assemble One</a:t>
            </a:r>
          </a:p>
        </p:txBody>
      </p:sp>
      <p:sp>
        <p:nvSpPr>
          <p:cNvPr id="8" name="Arrow: Right 12"/>
          <p:cNvSpPr/>
          <p:nvPr/>
        </p:nvSpPr>
        <p:spPr>
          <a:xfrm>
            <a:off x="3929037" y="1480713"/>
            <a:ext cx="762258" cy="780821"/>
          </a:xfrm>
          <a:prstGeom prst="rightArrow">
            <a:avLst/>
          </a:prstGeom>
          <a:solidFill>
            <a:srgbClr val="00B0F0"/>
          </a:solidFill>
          <a:effectLst/>
        </p:spPr>
        <p:txBody>
          <a:bodyPr wrap="square" lIns="0" tIns="0" rIns="0" bIns="0" rtlCol="0" anchor="ctr">
            <a:noAutofit/>
          </a:bodyPr>
          <a:lstStyle/>
          <a:p>
            <a:pPr algn="ctr" defTabSz="685783"/>
            <a:endParaRPr lang="en-US" sz="2175" b="1" dirty="0">
              <a:solidFill>
                <a:srgbClr val="00649D"/>
              </a:solidFill>
              <a:latin typeface="HelvNeue for IBM" pitchFamily="-84" charset="0"/>
              <a:ea typeface="MS PGothic" pitchFamily="34" charset="-128"/>
            </a:endParaRPr>
          </a:p>
        </p:txBody>
      </p:sp>
      <p:sp>
        <p:nvSpPr>
          <p:cNvPr id="10" name="TextBox 9"/>
          <p:cNvSpPr txBox="1"/>
          <p:nvPr/>
        </p:nvSpPr>
        <p:spPr>
          <a:xfrm>
            <a:off x="5777337" y="3700676"/>
            <a:ext cx="1969359" cy="707886"/>
          </a:xfrm>
          <a:prstGeom prst="rect">
            <a:avLst/>
          </a:prstGeom>
          <a:noFill/>
        </p:spPr>
        <p:txBody>
          <a:bodyPr wrap="square" rtlCol="0">
            <a:spAutoFit/>
          </a:bodyPr>
          <a:lstStyle/>
          <a:p>
            <a:r>
              <a:rPr lang="en-US" sz="2000" dirty="0">
                <a:solidFill>
                  <a:schemeClr val="bg2"/>
                </a:solidFill>
              </a:rPr>
              <a:t>IBM Value-add for Enterprises</a:t>
            </a:r>
          </a:p>
        </p:txBody>
      </p:sp>
      <p:sp>
        <p:nvSpPr>
          <p:cNvPr id="11" name="TextBox 10"/>
          <p:cNvSpPr txBox="1"/>
          <p:nvPr/>
        </p:nvSpPr>
        <p:spPr>
          <a:xfrm>
            <a:off x="5257267" y="3731455"/>
            <a:ext cx="453970" cy="646331"/>
          </a:xfrm>
          <a:prstGeom prst="rect">
            <a:avLst/>
          </a:prstGeom>
          <a:noFill/>
        </p:spPr>
        <p:txBody>
          <a:bodyPr wrap="none" rtlCol="0">
            <a:spAutoFit/>
          </a:bodyPr>
          <a:lstStyle/>
          <a:p>
            <a:r>
              <a:rPr lang="en-US" sz="3600" dirty="0">
                <a:solidFill>
                  <a:schemeClr val="bg2"/>
                </a:solidFill>
              </a:rPr>
              <a:t>+</a:t>
            </a:r>
            <a:endParaRPr lang="en-US" sz="1900" dirty="0">
              <a:solidFill>
                <a:schemeClr val="bg2"/>
              </a:solidFill>
            </a:endParaRPr>
          </a:p>
        </p:txBody>
      </p:sp>
      <p:sp>
        <p:nvSpPr>
          <p:cNvPr id="12" name="Arrow: Right 4"/>
          <p:cNvSpPr/>
          <p:nvPr/>
        </p:nvSpPr>
        <p:spPr>
          <a:xfrm>
            <a:off x="7746696" y="3792166"/>
            <a:ext cx="357447" cy="503855"/>
          </a:xfrm>
          <a:prstGeom prst="rightArrow">
            <a:avLst/>
          </a:prstGeom>
          <a:solidFill>
            <a:schemeClr val="accent2"/>
          </a:solidFill>
          <a:effectLst/>
        </p:spPr>
        <p:txBody>
          <a:bodyPr wrap="square" lIns="0" tIns="0" rIns="0" bIns="0" rtlCol="0" anchor="ctr">
            <a:noAutofit/>
          </a:bodyPr>
          <a:lstStyle/>
          <a:p>
            <a:pPr algn="ctr"/>
            <a:endParaRPr lang="en-US" sz="2900" b="1" dirty="0">
              <a:solidFill>
                <a:srgbClr val="00649D"/>
              </a:solidFill>
              <a:latin typeface="HelvNeue for IBM" pitchFamily="-84" charset="0"/>
              <a:ea typeface="MS PGothic" pitchFamily="34" charset="-128"/>
            </a:endParaRPr>
          </a:p>
        </p:txBody>
      </p:sp>
      <p:sp>
        <p:nvSpPr>
          <p:cNvPr id="13" name="TextBox 12">
            <a:extLst>
              <a:ext uri="{FF2B5EF4-FFF2-40B4-BE49-F238E27FC236}">
                <a16:creationId xmlns="" xmlns:a16="http://schemas.microsoft.com/office/drawing/2014/main" id="{FFF64773-7823-4237-AC48-C5B5A53BDBBD}"/>
              </a:ext>
            </a:extLst>
          </p:cNvPr>
          <p:cNvSpPr txBox="1"/>
          <p:nvPr/>
        </p:nvSpPr>
        <p:spPr>
          <a:xfrm>
            <a:off x="8140613" y="3481036"/>
            <a:ext cx="1099693" cy="1061829"/>
          </a:xfrm>
          <a:prstGeom prst="rect">
            <a:avLst/>
          </a:prstGeom>
          <a:noFill/>
        </p:spPr>
        <p:txBody>
          <a:bodyPr wrap="square" rtlCol="0">
            <a:spAutoFit/>
          </a:bodyPr>
          <a:lstStyle/>
          <a:p>
            <a:r>
              <a:rPr lang="en-US" sz="2100" b="1" dirty="0">
                <a:solidFill>
                  <a:schemeClr val="bg2"/>
                </a:solidFill>
              </a:rPr>
              <a:t>IBM Cloud private</a:t>
            </a:r>
          </a:p>
        </p:txBody>
      </p:sp>
      <p:pic>
        <p:nvPicPr>
          <p:cNvPr id="15" name="Picture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32249" y="912478"/>
            <a:ext cx="4066730" cy="1827055"/>
          </a:xfrm>
          <a:prstGeom prst="rect">
            <a:avLst/>
          </a:prstGeom>
        </p:spPr>
      </p:pic>
    </p:spTree>
    <p:extLst>
      <p:ext uri="{BB962C8B-B14F-4D97-AF65-F5344CB8AC3E}">
        <p14:creationId xmlns:p14="http://schemas.microsoft.com/office/powerpoint/2010/main" val="12431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61873" y="1458305"/>
            <a:ext cx="6620256" cy="2726234"/>
          </a:xfrm>
          <a:prstGeom prst="rect">
            <a:avLst/>
          </a:prstGeom>
          <a:solidFill>
            <a:schemeClr val="bg2">
              <a:lumMod val="9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p:nvPr>
        </p:nvSpPr>
        <p:spPr/>
        <p:txBody>
          <a:bodyPr/>
          <a:lstStyle/>
          <a:p>
            <a:r>
              <a:rPr lang="en-US" dirty="0"/>
              <a:t>IBM Cloud Private capabilities</a:t>
            </a:r>
          </a:p>
        </p:txBody>
      </p:sp>
      <p:sp>
        <p:nvSpPr>
          <p:cNvPr id="99" name="Rectangle 98"/>
          <p:cNvSpPr/>
          <p:nvPr/>
        </p:nvSpPr>
        <p:spPr>
          <a:xfrm>
            <a:off x="228600" y="789837"/>
            <a:ext cx="1828800" cy="338554"/>
          </a:xfrm>
          <a:prstGeom prst="rect">
            <a:avLst/>
          </a:prstGeom>
        </p:spPr>
        <p:txBody>
          <a:bodyPr wrap="square">
            <a:spAutoFit/>
          </a:bodyPr>
          <a:lstStyle/>
          <a:p>
            <a:pPr defTabSz="455462"/>
            <a:r>
              <a:rPr lang="en-US" sz="800" b="1" dirty="0">
                <a:solidFill>
                  <a:schemeClr val="bg2"/>
                </a:solidFill>
              </a:rPr>
              <a:t>IBM DevOps Tools + Open Source</a:t>
            </a:r>
          </a:p>
        </p:txBody>
      </p:sp>
      <p:sp>
        <p:nvSpPr>
          <p:cNvPr id="100" name="Rectangle 99"/>
          <p:cNvSpPr/>
          <p:nvPr/>
        </p:nvSpPr>
        <p:spPr>
          <a:xfrm>
            <a:off x="2859676" y="789837"/>
            <a:ext cx="3021038" cy="215444"/>
          </a:xfrm>
          <a:prstGeom prst="rect">
            <a:avLst/>
          </a:prstGeom>
        </p:spPr>
        <p:txBody>
          <a:bodyPr wrap="square">
            <a:spAutoFit/>
          </a:bodyPr>
          <a:lstStyle/>
          <a:p>
            <a:pPr defTabSz="455462"/>
            <a:r>
              <a:rPr lang="en-US" sz="800" b="1" dirty="0">
                <a:solidFill>
                  <a:schemeClr val="bg2"/>
                </a:solidFill>
              </a:rPr>
              <a:t>IBM Supported Languages &amp; Frameworks</a:t>
            </a:r>
          </a:p>
        </p:txBody>
      </p:sp>
      <p:sp>
        <p:nvSpPr>
          <p:cNvPr id="102" name="Rectangle 101"/>
          <p:cNvSpPr/>
          <p:nvPr/>
        </p:nvSpPr>
        <p:spPr>
          <a:xfrm>
            <a:off x="7498080" y="789837"/>
            <a:ext cx="1417319" cy="338554"/>
          </a:xfrm>
          <a:prstGeom prst="rect">
            <a:avLst/>
          </a:prstGeom>
        </p:spPr>
        <p:txBody>
          <a:bodyPr wrap="square">
            <a:spAutoFit/>
          </a:bodyPr>
          <a:lstStyle/>
          <a:p>
            <a:pPr defTabSz="455462"/>
            <a:r>
              <a:rPr lang="en-US" sz="800" b="1" dirty="0">
                <a:solidFill>
                  <a:schemeClr val="bg2"/>
                </a:solidFill>
              </a:rPr>
              <a:t>IBM Cloud Private Catalog</a:t>
            </a:r>
          </a:p>
        </p:txBody>
      </p:sp>
      <p:sp>
        <p:nvSpPr>
          <p:cNvPr id="103" name="Rectangle 102"/>
          <p:cNvSpPr/>
          <p:nvPr/>
        </p:nvSpPr>
        <p:spPr>
          <a:xfrm>
            <a:off x="169531" y="1914352"/>
            <a:ext cx="1151410" cy="215444"/>
          </a:xfrm>
          <a:prstGeom prst="rect">
            <a:avLst/>
          </a:prstGeom>
        </p:spPr>
        <p:txBody>
          <a:bodyPr wrap="square">
            <a:spAutoFit/>
          </a:bodyPr>
          <a:lstStyle/>
          <a:p>
            <a:pPr defTabSz="455462"/>
            <a:r>
              <a:rPr lang="en-US" sz="800" b="1" dirty="0">
                <a:solidFill>
                  <a:schemeClr val="bg2"/>
                </a:solidFill>
              </a:rPr>
              <a:t>IBM API Connect</a:t>
            </a:r>
          </a:p>
        </p:txBody>
      </p:sp>
      <p:sp>
        <p:nvSpPr>
          <p:cNvPr id="104" name="Rectangle 103"/>
          <p:cNvSpPr/>
          <p:nvPr/>
        </p:nvSpPr>
        <p:spPr>
          <a:xfrm>
            <a:off x="8070442" y="2338734"/>
            <a:ext cx="1002322" cy="215444"/>
          </a:xfrm>
          <a:prstGeom prst="rect">
            <a:avLst/>
          </a:prstGeom>
        </p:spPr>
        <p:txBody>
          <a:bodyPr wrap="square">
            <a:spAutoFit/>
          </a:bodyPr>
          <a:lstStyle/>
          <a:p>
            <a:pPr defTabSz="455462"/>
            <a:r>
              <a:rPr lang="en-US" sz="800" b="1" dirty="0">
                <a:solidFill>
                  <a:schemeClr val="bg2"/>
                </a:solidFill>
              </a:rPr>
              <a:t>Management</a:t>
            </a:r>
          </a:p>
        </p:txBody>
      </p:sp>
      <p:sp>
        <p:nvSpPr>
          <p:cNvPr id="105" name="Rectangle 104"/>
          <p:cNvSpPr/>
          <p:nvPr/>
        </p:nvSpPr>
        <p:spPr>
          <a:xfrm>
            <a:off x="5831935" y="4252862"/>
            <a:ext cx="3021038" cy="215444"/>
          </a:xfrm>
          <a:prstGeom prst="rect">
            <a:avLst/>
          </a:prstGeom>
        </p:spPr>
        <p:txBody>
          <a:bodyPr wrap="square" numCol="2">
            <a:spAutoFit/>
          </a:bodyPr>
          <a:lstStyle/>
          <a:p>
            <a:pPr defTabSz="455462"/>
            <a:r>
              <a:rPr lang="en-US" sz="800" b="1" dirty="0">
                <a:solidFill>
                  <a:schemeClr val="bg2"/>
                </a:solidFill>
              </a:rPr>
              <a:t>Common Services</a:t>
            </a:r>
          </a:p>
        </p:txBody>
      </p:sp>
      <p:sp>
        <p:nvSpPr>
          <p:cNvPr id="108" name="Rectangle 107"/>
          <p:cNvSpPr/>
          <p:nvPr/>
        </p:nvSpPr>
        <p:spPr>
          <a:xfrm>
            <a:off x="68523" y="3004433"/>
            <a:ext cx="936153" cy="461665"/>
          </a:xfrm>
          <a:prstGeom prst="rect">
            <a:avLst/>
          </a:prstGeom>
        </p:spPr>
        <p:txBody>
          <a:bodyPr wrap="square">
            <a:spAutoFit/>
          </a:bodyPr>
          <a:lstStyle/>
          <a:p>
            <a:pPr defTabSz="455462"/>
            <a:r>
              <a:rPr lang="en-US" sz="800" b="1" dirty="0">
                <a:solidFill>
                  <a:schemeClr val="bg2"/>
                </a:solidFill>
              </a:rPr>
              <a:t>Optimized runtimes for workloads</a:t>
            </a:r>
          </a:p>
        </p:txBody>
      </p:sp>
      <p:cxnSp>
        <p:nvCxnSpPr>
          <p:cNvPr id="116" name="Straight Connector 115"/>
          <p:cNvCxnSpPr/>
          <p:nvPr/>
        </p:nvCxnSpPr>
        <p:spPr>
          <a:xfrm>
            <a:off x="5831935" y="3844889"/>
            <a:ext cx="0" cy="504640"/>
          </a:xfrm>
          <a:prstGeom prst="line">
            <a:avLst/>
          </a:prstGeom>
          <a:ln w="19050">
            <a:solidFill>
              <a:schemeClr val="bg2"/>
            </a:solidFill>
            <a:tailEnd type="diamond"/>
          </a:ln>
          <a:effectLst/>
        </p:spPr>
        <p:style>
          <a:lnRef idx="2">
            <a:schemeClr val="accent1"/>
          </a:lnRef>
          <a:fillRef idx="0">
            <a:schemeClr val="accent1"/>
          </a:fillRef>
          <a:effectRef idx="1">
            <a:schemeClr val="accent1"/>
          </a:effectRef>
          <a:fontRef idx="minor">
            <a:schemeClr val="tx1"/>
          </a:fontRef>
        </p:style>
      </p:cxnSp>
      <p:cxnSp>
        <p:nvCxnSpPr>
          <p:cNvPr id="120" name="Elbow Connector 119"/>
          <p:cNvCxnSpPr/>
          <p:nvPr/>
        </p:nvCxnSpPr>
        <p:spPr>
          <a:xfrm rot="5400000" flipH="1" flipV="1">
            <a:off x="7576361" y="2642901"/>
            <a:ext cx="673434" cy="259549"/>
          </a:xfrm>
          <a:prstGeom prst="bentConnector2">
            <a:avLst/>
          </a:prstGeom>
          <a:ln w="19050">
            <a:solidFill>
              <a:schemeClr val="bg2"/>
            </a:solidFill>
            <a:tailEnd type="diamond"/>
          </a:ln>
          <a:effectLst/>
        </p:spPr>
        <p:style>
          <a:lnRef idx="2">
            <a:schemeClr val="accent1"/>
          </a:lnRef>
          <a:fillRef idx="0">
            <a:schemeClr val="accent1"/>
          </a:fillRef>
          <a:effectRef idx="1">
            <a:schemeClr val="accent1"/>
          </a:effectRef>
          <a:fontRef idx="minor">
            <a:schemeClr val="tx1"/>
          </a:fontRef>
        </p:style>
      </p:cxnSp>
      <p:cxnSp>
        <p:nvCxnSpPr>
          <p:cNvPr id="135" name="Elbow Connector 134"/>
          <p:cNvCxnSpPr/>
          <p:nvPr/>
        </p:nvCxnSpPr>
        <p:spPr>
          <a:xfrm rot="5400000" flipH="1" flipV="1">
            <a:off x="7008650" y="1084687"/>
            <a:ext cx="655307" cy="323555"/>
          </a:xfrm>
          <a:prstGeom prst="bentConnector3">
            <a:avLst>
              <a:gd name="adj1" fmla="val 3845"/>
            </a:avLst>
          </a:prstGeom>
          <a:ln w="19050">
            <a:solidFill>
              <a:schemeClr val="bg2"/>
            </a:solidFill>
            <a:tailEnd type="diamond"/>
          </a:ln>
          <a:effectLst/>
        </p:spPr>
        <p:style>
          <a:lnRef idx="2">
            <a:schemeClr val="accent1"/>
          </a:lnRef>
          <a:fillRef idx="0">
            <a:schemeClr val="accent1"/>
          </a:fillRef>
          <a:effectRef idx="1">
            <a:schemeClr val="accent1"/>
          </a:effectRef>
          <a:fontRef idx="minor">
            <a:schemeClr val="tx1"/>
          </a:fontRef>
        </p:style>
      </p:cxnSp>
      <p:cxnSp>
        <p:nvCxnSpPr>
          <p:cNvPr id="147" name="Elbow Connector 146"/>
          <p:cNvCxnSpPr/>
          <p:nvPr/>
        </p:nvCxnSpPr>
        <p:spPr>
          <a:xfrm rot="10800000">
            <a:off x="228600" y="884792"/>
            <a:ext cx="1154430" cy="861010"/>
          </a:xfrm>
          <a:prstGeom prst="bentConnector3">
            <a:avLst>
              <a:gd name="adj1" fmla="val 100571"/>
            </a:avLst>
          </a:prstGeom>
          <a:ln w="19050">
            <a:solidFill>
              <a:schemeClr val="bg2"/>
            </a:solidFill>
            <a:tailEnd type="diamon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H="1">
            <a:off x="1179047" y="2018994"/>
            <a:ext cx="203983" cy="0"/>
          </a:xfrm>
          <a:prstGeom prst="line">
            <a:avLst/>
          </a:prstGeom>
          <a:ln w="19050">
            <a:solidFill>
              <a:schemeClr val="bg2"/>
            </a:solidFill>
            <a:tailEnd type="diamon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flipV="1">
            <a:off x="2832652" y="884792"/>
            <a:ext cx="6702" cy="689326"/>
          </a:xfrm>
          <a:prstGeom prst="line">
            <a:avLst/>
          </a:prstGeom>
          <a:ln w="19050">
            <a:solidFill>
              <a:schemeClr val="bg2"/>
            </a:solidFill>
            <a:tailEnd type="diamon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805814" y="3129343"/>
            <a:ext cx="671372" cy="2030"/>
          </a:xfrm>
          <a:prstGeom prst="line">
            <a:avLst/>
          </a:prstGeom>
          <a:ln w="19050">
            <a:solidFill>
              <a:schemeClr val="bg2"/>
            </a:solidFill>
            <a:tailEnd type="diamond"/>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9909313" y="636104"/>
            <a:ext cx="184731" cy="300082"/>
          </a:xfrm>
          <a:prstGeom prst="rect">
            <a:avLst/>
          </a:prstGeom>
          <a:noFill/>
        </p:spPr>
        <p:txBody>
          <a:bodyPr wrap="none" rtlCol="0">
            <a:spAutoFit/>
          </a:bodyPr>
          <a:lstStyle/>
          <a:p>
            <a:endParaRPr lang="en-US">
              <a:solidFill>
                <a:srgbClr val="000000"/>
              </a:solidFill>
            </a:endParaRPr>
          </a:p>
        </p:txBody>
      </p:sp>
      <p:pic>
        <p:nvPicPr>
          <p:cNvPr id="15" name="Picture 14"/>
          <p:cNvPicPr>
            <a:picLocks noChangeAspect="1"/>
          </p:cNvPicPr>
          <p:nvPr/>
        </p:nvPicPr>
        <p:blipFill>
          <a:blip r:embed="rId3"/>
          <a:stretch>
            <a:fillRect/>
          </a:stretch>
        </p:blipFill>
        <p:spPr>
          <a:xfrm>
            <a:off x="1261872" y="1458305"/>
            <a:ext cx="6620256" cy="2787476"/>
          </a:xfrm>
          <a:prstGeom prst="rect">
            <a:avLst/>
          </a:prstGeom>
        </p:spPr>
      </p:pic>
      <p:grpSp>
        <p:nvGrpSpPr>
          <p:cNvPr id="6" name="Group 5"/>
          <p:cNvGrpSpPr/>
          <p:nvPr/>
        </p:nvGrpSpPr>
        <p:grpSpPr>
          <a:xfrm>
            <a:off x="2513594" y="4223865"/>
            <a:ext cx="494046" cy="294895"/>
            <a:chOff x="2518971" y="4106946"/>
            <a:chExt cx="494046" cy="294895"/>
          </a:xfrm>
        </p:grpSpPr>
        <p:cxnSp>
          <p:nvCxnSpPr>
            <p:cNvPr id="117" name="Straight Connector 116"/>
            <p:cNvCxnSpPr/>
            <p:nvPr/>
          </p:nvCxnSpPr>
          <p:spPr>
            <a:xfrm>
              <a:off x="2518971" y="4106946"/>
              <a:ext cx="0" cy="158903"/>
            </a:xfrm>
            <a:prstGeom prst="line">
              <a:avLst/>
            </a:prstGeom>
            <a:ln w="19050">
              <a:solidFill>
                <a:schemeClr val="bg2"/>
              </a:solidFill>
              <a:tailEnd type="diamond"/>
            </a:ln>
            <a:effectLst/>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2518971" y="4186397"/>
              <a:ext cx="494046" cy="215444"/>
            </a:xfrm>
            <a:prstGeom prst="rect">
              <a:avLst/>
            </a:prstGeom>
            <a:noFill/>
            <a:ln>
              <a:noFill/>
            </a:ln>
          </p:spPr>
          <p:txBody>
            <a:bodyPr wrap="none" rtlCol="0">
              <a:spAutoFit/>
            </a:bodyPr>
            <a:lstStyle/>
            <a:p>
              <a:r>
                <a:rPr lang="en-US" sz="800" b="1" dirty="0">
                  <a:solidFill>
                    <a:schemeClr val="bg2"/>
                  </a:solidFill>
                </a:rPr>
                <a:t>Reuse</a:t>
              </a:r>
            </a:p>
          </p:txBody>
        </p:sp>
      </p:grpSp>
    </p:spTree>
    <p:extLst>
      <p:ext uri="{BB962C8B-B14F-4D97-AF65-F5344CB8AC3E}">
        <p14:creationId xmlns:p14="http://schemas.microsoft.com/office/powerpoint/2010/main" val="287260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80718" y="1687875"/>
            <a:ext cx="2231490" cy="1569174"/>
            <a:chOff x="1133944" y="919450"/>
            <a:chExt cx="2190466" cy="1569174"/>
          </a:xfrm>
        </p:grpSpPr>
        <p:pic>
          <p:nvPicPr>
            <p:cNvPr id="3" name="Picture 2"/>
            <p:cNvPicPr>
              <a:picLocks noChangeAspect="1"/>
            </p:cNvPicPr>
            <p:nvPr/>
          </p:nvPicPr>
          <p:blipFill>
            <a:blip r:embed="rId3"/>
            <a:stretch>
              <a:fillRect/>
            </a:stretch>
          </p:blipFill>
          <p:spPr>
            <a:xfrm>
              <a:off x="1133944" y="1160830"/>
              <a:ext cx="2190466" cy="1327794"/>
            </a:xfrm>
            <a:prstGeom prst="rect">
              <a:avLst/>
            </a:prstGeom>
          </p:spPr>
        </p:pic>
        <p:sp>
          <p:nvSpPr>
            <p:cNvPr id="14345" name="Rectangle 9"/>
            <p:cNvSpPr>
              <a:spLocks/>
            </p:cNvSpPr>
            <p:nvPr/>
          </p:nvSpPr>
          <p:spPr bwMode="auto">
            <a:xfrm>
              <a:off x="1152882" y="919450"/>
              <a:ext cx="2164478" cy="227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Cloud </a:t>
              </a:r>
              <a:r>
                <a:rPr lang="en-US" altLang="en-US" sz="1500" b="1" dirty="0" smtClean="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Enabled</a:t>
              </a:r>
              <a:endParaRPr lang="en-US" altLang="en-US" sz="1500" b="1" dirty="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5" name="Group 4"/>
          <p:cNvGrpSpPr/>
          <p:nvPr/>
        </p:nvGrpSpPr>
        <p:grpSpPr>
          <a:xfrm>
            <a:off x="387778" y="1687875"/>
            <a:ext cx="2231489" cy="1570561"/>
            <a:chOff x="6415420" y="727904"/>
            <a:chExt cx="2231489" cy="1570561"/>
          </a:xfrm>
        </p:grpSpPr>
        <p:pic>
          <p:nvPicPr>
            <p:cNvPr id="8" name="Picture 7"/>
            <p:cNvPicPr>
              <a:picLocks noChangeAspect="1"/>
            </p:cNvPicPr>
            <p:nvPr/>
          </p:nvPicPr>
          <p:blipFill>
            <a:blip r:embed="rId4"/>
            <a:stretch>
              <a:fillRect/>
            </a:stretch>
          </p:blipFill>
          <p:spPr>
            <a:xfrm>
              <a:off x="6415421" y="969284"/>
              <a:ext cx="2231488" cy="1329181"/>
            </a:xfrm>
            <a:prstGeom prst="rect">
              <a:avLst/>
            </a:prstGeom>
          </p:spPr>
        </p:pic>
        <p:sp>
          <p:nvSpPr>
            <p:cNvPr id="36" name="Rectangle 9"/>
            <p:cNvSpPr>
              <a:spLocks/>
            </p:cNvSpPr>
            <p:nvPr/>
          </p:nvSpPr>
          <p:spPr bwMode="auto">
            <a:xfrm>
              <a:off x="6415420" y="727904"/>
              <a:ext cx="2231488" cy="227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Cloud Native</a:t>
              </a:r>
            </a:p>
          </p:txBody>
        </p:sp>
      </p:grpSp>
      <p:grpSp>
        <p:nvGrpSpPr>
          <p:cNvPr id="6" name="Group 5"/>
          <p:cNvGrpSpPr/>
          <p:nvPr/>
        </p:nvGrpSpPr>
        <p:grpSpPr>
          <a:xfrm>
            <a:off x="6373658" y="1692776"/>
            <a:ext cx="2271691" cy="1564256"/>
            <a:chOff x="3425357" y="781095"/>
            <a:chExt cx="2229930" cy="1526871"/>
          </a:xfrm>
        </p:grpSpPr>
        <p:sp>
          <p:nvSpPr>
            <p:cNvPr id="29" name="Rectangle 9"/>
            <p:cNvSpPr>
              <a:spLocks/>
            </p:cNvSpPr>
            <p:nvPr/>
          </p:nvSpPr>
          <p:spPr bwMode="auto">
            <a:xfrm>
              <a:off x="3425357" y="781095"/>
              <a:ext cx="2229930" cy="22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smtClean="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Hybrid Cloud</a:t>
              </a:r>
              <a:endParaRPr lang="en-US" altLang="en-US" sz="1500" b="1" dirty="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10" name="Picture 9"/>
            <p:cNvPicPr>
              <a:picLocks noChangeAspect="1"/>
            </p:cNvPicPr>
            <p:nvPr/>
          </p:nvPicPr>
          <p:blipFill>
            <a:blip r:embed="rId5"/>
            <a:stretch>
              <a:fillRect/>
            </a:stretch>
          </p:blipFill>
          <p:spPr>
            <a:xfrm>
              <a:off x="3425358" y="998806"/>
              <a:ext cx="2229929" cy="1309160"/>
            </a:xfrm>
            <a:prstGeom prst="rect">
              <a:avLst/>
            </a:prstGeom>
          </p:spPr>
        </p:pic>
      </p:grpSp>
      <p:grpSp>
        <p:nvGrpSpPr>
          <p:cNvPr id="24" name="Group 23"/>
          <p:cNvGrpSpPr/>
          <p:nvPr/>
        </p:nvGrpSpPr>
        <p:grpSpPr>
          <a:xfrm>
            <a:off x="387778" y="558801"/>
            <a:ext cx="8257571" cy="1114965"/>
            <a:chOff x="776248" y="2154748"/>
            <a:chExt cx="12969225" cy="1783943"/>
          </a:xfrm>
        </p:grpSpPr>
        <p:pic>
          <p:nvPicPr>
            <p:cNvPr id="25" name="Picture 8" descr="creen shot from video illustrating the use of private cloud to build cloud-native a">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248" y="2186319"/>
              <a:ext cx="3504746" cy="1752372"/>
            </a:xfrm>
            <a:prstGeom prst="rect">
              <a:avLst/>
            </a:prstGeom>
            <a:solidFill>
              <a:srgbClr val="FFFFFF"/>
            </a:solidFill>
            <a:effectLst>
              <a:softEdge rad="38100"/>
            </a:effectLst>
            <a:extLst/>
          </p:spPr>
        </p:pic>
        <p:pic>
          <p:nvPicPr>
            <p:cNvPr id="27" name="Picture 9" descr="creen shot from video illustrating the ability to update heritage apps on a private">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76918" y="2154748"/>
              <a:ext cx="3504747" cy="1752373"/>
            </a:xfrm>
            <a:prstGeom prst="rect">
              <a:avLst/>
            </a:prstGeom>
            <a:solidFill>
              <a:srgbClr val="FFFFFF"/>
            </a:solidFill>
            <a:effectLst>
              <a:softEdge rad="38100"/>
            </a:effectLst>
            <a:extLst/>
          </p:spPr>
        </p:pic>
        <p:pic>
          <p:nvPicPr>
            <p:cNvPr id="28" name="Picture 10" descr="creen shot from video illustrating the ability to integrate data from on and off pr">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7587" y="2154748"/>
              <a:ext cx="3567886" cy="1783943"/>
            </a:xfrm>
            <a:prstGeom prst="rect">
              <a:avLst/>
            </a:prstGeom>
            <a:solidFill>
              <a:srgbClr val="FFFFFF"/>
            </a:solidFill>
            <a:effectLst>
              <a:softEdge rad="38100"/>
            </a:effectLst>
            <a:extLst/>
          </p:spPr>
        </p:pic>
      </p:grpSp>
      <p:sp>
        <p:nvSpPr>
          <p:cNvPr id="30" name="Rectangle 29"/>
          <p:cNvSpPr/>
          <p:nvPr/>
        </p:nvSpPr>
        <p:spPr>
          <a:xfrm>
            <a:off x="387779" y="3449795"/>
            <a:ext cx="2231488" cy="1200329"/>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Create new cloud-native </a:t>
            </a:r>
            <a:r>
              <a:rPr lang="en-US" altLang="en-US" sz="1200" b="1" dirty="0" smtClean="0">
                <a:solidFill>
                  <a:schemeClr val="bg2"/>
                </a:solidFill>
              </a:rPr>
              <a:t>apps</a:t>
            </a:r>
            <a:endParaRPr lang="en-US" altLang="en-US" sz="1200" b="1" dirty="0">
              <a:solidFill>
                <a:schemeClr val="bg2"/>
              </a:solidFill>
            </a:endParaRPr>
          </a:p>
          <a:p>
            <a:pPr algn="just" defTabSz="571500" eaLnBrk="0" fontAlgn="base" hangingPunct="0">
              <a:spcBef>
                <a:spcPts val="600"/>
              </a:spcBef>
              <a:spcAft>
                <a:spcPct val="0"/>
              </a:spcAft>
            </a:pPr>
            <a:endParaRPr lang="en-US" altLang="en-US" sz="1000" dirty="0" smtClean="0">
              <a:solidFill>
                <a:schemeClr val="bg2"/>
              </a:solidFill>
            </a:endParaRPr>
          </a:p>
          <a:p>
            <a:pPr algn="just" defTabSz="571500" eaLnBrk="0" fontAlgn="base" hangingPunct="0">
              <a:spcBef>
                <a:spcPts val="600"/>
              </a:spcBef>
              <a:spcAft>
                <a:spcPct val="0"/>
              </a:spcAft>
            </a:pPr>
            <a:r>
              <a:rPr lang="en-US" altLang="en-US" sz="1000" dirty="0" smtClean="0">
                <a:solidFill>
                  <a:schemeClr val="bg2"/>
                </a:solidFill>
              </a:rPr>
              <a:t>Streamline </a:t>
            </a:r>
            <a:r>
              <a:rPr lang="en-US" altLang="en-US" sz="1000" dirty="0">
                <a:solidFill>
                  <a:schemeClr val="bg2"/>
                </a:solidFill>
              </a:rPr>
              <a:t>development </a:t>
            </a:r>
            <a:r>
              <a:rPr lang="en-US" altLang="en-US" sz="1000" dirty="0" smtClean="0">
                <a:solidFill>
                  <a:schemeClr val="bg2"/>
                </a:solidFill>
              </a:rPr>
              <a:t>with </a:t>
            </a:r>
            <a:r>
              <a:rPr lang="en-US" altLang="en-US" sz="1000" dirty="0">
                <a:solidFill>
                  <a:schemeClr val="bg2"/>
                </a:solidFill>
              </a:rPr>
              <a:t>built-in </a:t>
            </a:r>
            <a:r>
              <a:rPr lang="en-US" altLang="en-US" sz="1000" dirty="0" smtClean="0">
                <a:solidFill>
                  <a:schemeClr val="bg2"/>
                </a:solidFill>
              </a:rPr>
              <a:t>micro-services</a:t>
            </a:r>
            <a:r>
              <a:rPr lang="en-US" altLang="en-US" sz="1000" dirty="0">
                <a:solidFill>
                  <a:schemeClr val="bg2"/>
                </a:solidFill>
              </a:rPr>
              <a:t>, runtimes, containers and Kubernetes orchestration </a:t>
            </a:r>
            <a:r>
              <a:rPr lang="en-US" altLang="en-US" sz="1000" dirty="0" smtClean="0">
                <a:solidFill>
                  <a:schemeClr val="bg2"/>
                </a:solidFill>
              </a:rPr>
              <a:t>plus </a:t>
            </a:r>
            <a:r>
              <a:rPr lang="en-US" altLang="en-US" sz="1000" dirty="0">
                <a:solidFill>
                  <a:schemeClr val="bg2"/>
                </a:solidFill>
              </a:rPr>
              <a:t>integrated </a:t>
            </a:r>
            <a:r>
              <a:rPr lang="en-US" altLang="en-US" sz="1000" dirty="0" smtClean="0">
                <a:solidFill>
                  <a:schemeClr val="bg2"/>
                </a:solidFill>
              </a:rPr>
              <a:t>management</a:t>
            </a:r>
            <a:r>
              <a:rPr lang="en-US" altLang="en-US" sz="1000" dirty="0">
                <a:solidFill>
                  <a:schemeClr val="bg2"/>
                </a:solidFill>
              </a:rPr>
              <a:t>.</a:t>
            </a:r>
          </a:p>
        </p:txBody>
      </p:sp>
      <p:sp>
        <p:nvSpPr>
          <p:cNvPr id="31" name="Rectangle 30"/>
          <p:cNvSpPr/>
          <p:nvPr/>
        </p:nvSpPr>
        <p:spPr>
          <a:xfrm>
            <a:off x="3380717" y="3454185"/>
            <a:ext cx="2224309" cy="1154162"/>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Modernize your heritage apps on cloud</a:t>
            </a:r>
          </a:p>
          <a:p>
            <a:pPr algn="just" defTabSz="571500" eaLnBrk="0" fontAlgn="base" hangingPunct="0">
              <a:spcBef>
                <a:spcPts val="600"/>
              </a:spcBef>
              <a:spcAft>
                <a:spcPct val="0"/>
              </a:spcAft>
            </a:pPr>
            <a:r>
              <a:rPr lang="en-US" altLang="en-US" sz="1000" dirty="0">
                <a:solidFill>
                  <a:schemeClr val="bg2"/>
                </a:solidFill>
              </a:rPr>
              <a:t>Move your apps as-is to the cloud or re-factor an app and use it in new development and application workload models.</a:t>
            </a:r>
          </a:p>
        </p:txBody>
      </p:sp>
      <p:sp>
        <p:nvSpPr>
          <p:cNvPr id="33" name="Rectangle 32"/>
          <p:cNvSpPr/>
          <p:nvPr/>
        </p:nvSpPr>
        <p:spPr>
          <a:xfrm>
            <a:off x="6366476" y="3449795"/>
            <a:ext cx="2278873" cy="1000274"/>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Open your data center to work with cloud services</a:t>
            </a:r>
            <a:endParaRPr lang="en-US" altLang="en-US" sz="1200" b="1" dirty="0">
              <a:solidFill>
                <a:schemeClr val="bg2"/>
              </a:solidFill>
              <a:hlinkClick r:id="rId10"/>
            </a:endParaRPr>
          </a:p>
          <a:p>
            <a:pPr algn="just" defTabSz="571500" eaLnBrk="0" fontAlgn="base" hangingPunct="0">
              <a:spcBef>
                <a:spcPts val="600"/>
              </a:spcBef>
              <a:spcAft>
                <a:spcPct val="0"/>
              </a:spcAft>
            </a:pPr>
            <a:r>
              <a:rPr lang="en-US" altLang="en-US" sz="1000" dirty="0">
                <a:solidFill>
                  <a:schemeClr val="bg2"/>
                </a:solidFill>
              </a:rPr>
              <a:t>Protect and leverage your in-house data and pull in external sources to fuel your apps.</a:t>
            </a:r>
          </a:p>
        </p:txBody>
      </p:sp>
    </p:spTree>
    <p:extLst>
      <p:ext uri="{BB962C8B-B14F-4D97-AF65-F5344CB8AC3E}">
        <p14:creationId xmlns:p14="http://schemas.microsoft.com/office/powerpoint/2010/main" val="140429194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80718" y="1687875"/>
            <a:ext cx="2231490" cy="1569174"/>
            <a:chOff x="1133944" y="919450"/>
            <a:chExt cx="2190466" cy="1569174"/>
          </a:xfrm>
        </p:grpSpPr>
        <p:pic>
          <p:nvPicPr>
            <p:cNvPr id="3" name="Picture 2"/>
            <p:cNvPicPr>
              <a:picLocks noChangeAspect="1"/>
            </p:cNvPicPr>
            <p:nvPr/>
          </p:nvPicPr>
          <p:blipFill>
            <a:blip r:embed="rId3">
              <a:grayscl/>
            </a:blip>
            <a:stretch>
              <a:fillRect/>
            </a:stretch>
          </p:blipFill>
          <p:spPr>
            <a:xfrm>
              <a:off x="1133944" y="1160830"/>
              <a:ext cx="2190466" cy="1327794"/>
            </a:xfrm>
            <a:prstGeom prst="rect">
              <a:avLst/>
            </a:prstGeom>
          </p:spPr>
        </p:pic>
        <p:sp>
          <p:nvSpPr>
            <p:cNvPr id="14345" name="Rectangle 9"/>
            <p:cNvSpPr>
              <a:spLocks/>
            </p:cNvSpPr>
            <p:nvPr/>
          </p:nvSpPr>
          <p:spPr bwMode="auto">
            <a:xfrm>
              <a:off x="1152882" y="919450"/>
              <a:ext cx="2164478" cy="227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Cloud </a:t>
              </a:r>
              <a:r>
                <a:rPr lang="en-US" altLang="en-US" sz="1500" b="1" dirty="0" smtClean="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Enabled</a:t>
              </a:r>
              <a:endParaRPr lang="en-US" altLang="en-US" sz="1500" b="1" dirty="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5" name="Group 4"/>
          <p:cNvGrpSpPr/>
          <p:nvPr/>
        </p:nvGrpSpPr>
        <p:grpSpPr>
          <a:xfrm>
            <a:off x="387778" y="1687875"/>
            <a:ext cx="2231489" cy="1570561"/>
            <a:chOff x="6415420" y="727904"/>
            <a:chExt cx="2231489" cy="1570561"/>
          </a:xfrm>
        </p:grpSpPr>
        <p:pic>
          <p:nvPicPr>
            <p:cNvPr id="8" name="Picture 7"/>
            <p:cNvPicPr>
              <a:picLocks noChangeAspect="1"/>
            </p:cNvPicPr>
            <p:nvPr/>
          </p:nvPicPr>
          <p:blipFill>
            <a:blip r:embed="rId4"/>
            <a:stretch>
              <a:fillRect/>
            </a:stretch>
          </p:blipFill>
          <p:spPr>
            <a:xfrm>
              <a:off x="6415421" y="969284"/>
              <a:ext cx="2231488" cy="1329181"/>
            </a:xfrm>
            <a:prstGeom prst="rect">
              <a:avLst/>
            </a:prstGeom>
          </p:spPr>
        </p:pic>
        <p:sp>
          <p:nvSpPr>
            <p:cNvPr id="36" name="Rectangle 9"/>
            <p:cNvSpPr>
              <a:spLocks/>
            </p:cNvSpPr>
            <p:nvPr/>
          </p:nvSpPr>
          <p:spPr bwMode="auto">
            <a:xfrm>
              <a:off x="6415420" y="727904"/>
              <a:ext cx="2231488" cy="227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a:solidFill>
                    <a:srgbClr val="00B0F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Cloud Native</a:t>
              </a:r>
            </a:p>
          </p:txBody>
        </p:sp>
      </p:grpSp>
      <p:grpSp>
        <p:nvGrpSpPr>
          <p:cNvPr id="6" name="Group 5"/>
          <p:cNvGrpSpPr/>
          <p:nvPr/>
        </p:nvGrpSpPr>
        <p:grpSpPr>
          <a:xfrm>
            <a:off x="6373658" y="1692776"/>
            <a:ext cx="2271691" cy="1564256"/>
            <a:chOff x="3425357" y="781095"/>
            <a:chExt cx="2229930" cy="1526871"/>
          </a:xfrm>
        </p:grpSpPr>
        <p:sp>
          <p:nvSpPr>
            <p:cNvPr id="29" name="Rectangle 9"/>
            <p:cNvSpPr>
              <a:spLocks/>
            </p:cNvSpPr>
            <p:nvPr/>
          </p:nvSpPr>
          <p:spPr bwMode="auto">
            <a:xfrm>
              <a:off x="3425357" y="781095"/>
              <a:ext cx="2229930" cy="222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1431" tIns="21431" rIns="21431" bIns="21431"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219069" fontAlgn="base">
                <a:lnSpc>
                  <a:spcPct val="80000"/>
                </a:lnSpc>
                <a:spcBef>
                  <a:spcPct val="0"/>
                </a:spcBef>
                <a:spcAft>
                  <a:spcPct val="0"/>
                </a:spcAft>
                <a:defRPr/>
              </a:pPr>
              <a:r>
                <a:rPr lang="en-US" altLang="en-US" sz="1500" b="1" dirty="0" smtClean="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Hybrid Cloud</a:t>
              </a:r>
              <a:endParaRPr lang="en-US" altLang="en-US" sz="1500" b="1" dirty="0">
                <a:solidFill>
                  <a:schemeClr val="tx1">
                    <a:lumMod val="50000"/>
                    <a:lumOff val="50000"/>
                  </a:schemeClr>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10" name="Picture 9"/>
            <p:cNvPicPr>
              <a:picLocks noChangeAspect="1"/>
            </p:cNvPicPr>
            <p:nvPr/>
          </p:nvPicPr>
          <p:blipFill>
            <a:blip r:embed="rId5">
              <a:grayscl/>
            </a:blip>
            <a:stretch>
              <a:fillRect/>
            </a:stretch>
          </p:blipFill>
          <p:spPr>
            <a:xfrm>
              <a:off x="3425358" y="998806"/>
              <a:ext cx="2229929" cy="1309160"/>
            </a:xfrm>
            <a:prstGeom prst="rect">
              <a:avLst/>
            </a:prstGeom>
          </p:spPr>
        </p:pic>
      </p:grpSp>
      <p:pic>
        <p:nvPicPr>
          <p:cNvPr id="25" name="Picture 8" descr="creen shot from video illustrating the use of private cloud to build cloud-native a">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778" y="578533"/>
            <a:ext cx="2231489" cy="1095233"/>
          </a:xfrm>
          <a:prstGeom prst="rect">
            <a:avLst/>
          </a:prstGeom>
          <a:solidFill>
            <a:srgbClr val="FFFFFF"/>
          </a:solidFill>
          <a:effectLst>
            <a:softEdge rad="38100"/>
          </a:effectLst>
          <a:extLst/>
        </p:spPr>
      </p:pic>
      <p:pic>
        <p:nvPicPr>
          <p:cNvPr id="27" name="Picture 9" descr="creen shot from video illustrating the ability to update heritage apps on a private">
            <a:hlinkClick r:id="rId8"/>
          </p:cNvPr>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3380718" y="558801"/>
            <a:ext cx="2231490" cy="1095234"/>
          </a:xfrm>
          <a:prstGeom prst="rect">
            <a:avLst/>
          </a:prstGeom>
          <a:solidFill>
            <a:srgbClr val="FFFFFF"/>
          </a:solidFill>
          <a:effectLst>
            <a:softEdge rad="38100"/>
          </a:effectLst>
          <a:extLst/>
        </p:spPr>
      </p:pic>
      <p:pic>
        <p:nvPicPr>
          <p:cNvPr id="28" name="Picture 10" descr="creen shot from video illustrating the ability to integrate data from on and off pr">
            <a:hlinkClick r:id="rId10"/>
          </p:cNvPr>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6373658" y="558801"/>
            <a:ext cx="2271691" cy="1114965"/>
          </a:xfrm>
          <a:prstGeom prst="rect">
            <a:avLst/>
          </a:prstGeom>
          <a:solidFill>
            <a:srgbClr val="FFFFFF"/>
          </a:solidFill>
          <a:effectLst>
            <a:softEdge rad="38100"/>
          </a:effectLst>
          <a:extLst/>
        </p:spPr>
      </p:pic>
      <p:sp>
        <p:nvSpPr>
          <p:cNvPr id="30" name="Rectangle 29"/>
          <p:cNvSpPr/>
          <p:nvPr/>
        </p:nvSpPr>
        <p:spPr>
          <a:xfrm>
            <a:off x="387779" y="3449795"/>
            <a:ext cx="2231488" cy="1200329"/>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Create new cloud-native </a:t>
            </a:r>
            <a:r>
              <a:rPr lang="en-US" altLang="en-US" sz="1200" b="1" dirty="0" smtClean="0">
                <a:solidFill>
                  <a:schemeClr val="bg2"/>
                </a:solidFill>
              </a:rPr>
              <a:t>apps</a:t>
            </a:r>
            <a:endParaRPr lang="en-US" altLang="en-US" sz="1200" b="1" dirty="0">
              <a:solidFill>
                <a:schemeClr val="bg2"/>
              </a:solidFill>
            </a:endParaRPr>
          </a:p>
          <a:p>
            <a:pPr algn="just" defTabSz="571500" eaLnBrk="0" fontAlgn="base" hangingPunct="0">
              <a:spcBef>
                <a:spcPts val="600"/>
              </a:spcBef>
              <a:spcAft>
                <a:spcPct val="0"/>
              </a:spcAft>
            </a:pPr>
            <a:endParaRPr lang="en-US" altLang="en-US" sz="1000" dirty="0" smtClean="0">
              <a:solidFill>
                <a:schemeClr val="bg2"/>
              </a:solidFill>
            </a:endParaRPr>
          </a:p>
          <a:p>
            <a:pPr algn="just" defTabSz="571500" eaLnBrk="0" fontAlgn="base" hangingPunct="0">
              <a:spcBef>
                <a:spcPts val="600"/>
              </a:spcBef>
              <a:spcAft>
                <a:spcPct val="0"/>
              </a:spcAft>
            </a:pPr>
            <a:r>
              <a:rPr lang="en-US" altLang="en-US" sz="1000" dirty="0" smtClean="0">
                <a:solidFill>
                  <a:schemeClr val="bg2"/>
                </a:solidFill>
              </a:rPr>
              <a:t>Streamline </a:t>
            </a:r>
            <a:r>
              <a:rPr lang="en-US" altLang="en-US" sz="1000" dirty="0">
                <a:solidFill>
                  <a:schemeClr val="bg2"/>
                </a:solidFill>
              </a:rPr>
              <a:t>development </a:t>
            </a:r>
            <a:r>
              <a:rPr lang="en-US" altLang="en-US" sz="1000" dirty="0" smtClean="0">
                <a:solidFill>
                  <a:schemeClr val="bg2"/>
                </a:solidFill>
              </a:rPr>
              <a:t>with </a:t>
            </a:r>
            <a:r>
              <a:rPr lang="en-US" altLang="en-US" sz="1000" dirty="0">
                <a:solidFill>
                  <a:schemeClr val="bg2"/>
                </a:solidFill>
              </a:rPr>
              <a:t>built-in </a:t>
            </a:r>
            <a:r>
              <a:rPr lang="en-US" altLang="en-US" sz="1000" dirty="0" smtClean="0">
                <a:solidFill>
                  <a:schemeClr val="bg2"/>
                </a:solidFill>
              </a:rPr>
              <a:t>micro-services</a:t>
            </a:r>
            <a:r>
              <a:rPr lang="en-US" altLang="en-US" sz="1000" dirty="0">
                <a:solidFill>
                  <a:schemeClr val="bg2"/>
                </a:solidFill>
              </a:rPr>
              <a:t>, runtimes, containers and Kubernetes orchestration </a:t>
            </a:r>
            <a:r>
              <a:rPr lang="en-US" altLang="en-US" sz="1000" dirty="0" smtClean="0">
                <a:solidFill>
                  <a:schemeClr val="bg2"/>
                </a:solidFill>
              </a:rPr>
              <a:t>plus </a:t>
            </a:r>
            <a:r>
              <a:rPr lang="en-US" altLang="en-US" sz="1000" dirty="0">
                <a:solidFill>
                  <a:schemeClr val="bg2"/>
                </a:solidFill>
              </a:rPr>
              <a:t>integrated </a:t>
            </a:r>
            <a:r>
              <a:rPr lang="en-US" altLang="en-US" sz="1000" dirty="0" smtClean="0">
                <a:solidFill>
                  <a:schemeClr val="bg2"/>
                </a:solidFill>
              </a:rPr>
              <a:t>management</a:t>
            </a:r>
            <a:r>
              <a:rPr lang="en-US" altLang="en-US" sz="1000" dirty="0">
                <a:solidFill>
                  <a:schemeClr val="bg2"/>
                </a:solidFill>
              </a:rPr>
              <a:t>.</a:t>
            </a:r>
          </a:p>
        </p:txBody>
      </p:sp>
      <p:sp>
        <p:nvSpPr>
          <p:cNvPr id="31" name="Rectangle 30"/>
          <p:cNvSpPr/>
          <p:nvPr/>
        </p:nvSpPr>
        <p:spPr>
          <a:xfrm>
            <a:off x="3380717" y="3454185"/>
            <a:ext cx="2224309" cy="1154162"/>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Modernize your heritage apps on cloud</a:t>
            </a:r>
          </a:p>
          <a:p>
            <a:pPr algn="just" defTabSz="571500" eaLnBrk="0" fontAlgn="base" hangingPunct="0">
              <a:spcBef>
                <a:spcPts val="600"/>
              </a:spcBef>
              <a:spcAft>
                <a:spcPct val="0"/>
              </a:spcAft>
            </a:pPr>
            <a:r>
              <a:rPr lang="en-US" altLang="en-US" sz="1000" dirty="0">
                <a:solidFill>
                  <a:schemeClr val="bg2"/>
                </a:solidFill>
              </a:rPr>
              <a:t>Move your apps as-is to the cloud or re-factor an app and use it in new development and application workload models.</a:t>
            </a:r>
          </a:p>
        </p:txBody>
      </p:sp>
      <p:sp>
        <p:nvSpPr>
          <p:cNvPr id="33" name="Rectangle 32"/>
          <p:cNvSpPr/>
          <p:nvPr/>
        </p:nvSpPr>
        <p:spPr>
          <a:xfrm>
            <a:off x="6366476" y="3449795"/>
            <a:ext cx="2278873" cy="1000274"/>
          </a:xfrm>
          <a:prstGeom prst="rect">
            <a:avLst/>
          </a:prstGeom>
        </p:spPr>
        <p:txBody>
          <a:bodyPr wrap="square" lIns="0" rIns="0">
            <a:spAutoFit/>
          </a:bodyPr>
          <a:lstStyle/>
          <a:p>
            <a:pPr algn="just" defTabSz="571500" eaLnBrk="0" fontAlgn="base" hangingPunct="0">
              <a:spcBef>
                <a:spcPct val="0"/>
              </a:spcBef>
              <a:spcAft>
                <a:spcPct val="0"/>
              </a:spcAft>
            </a:pPr>
            <a:r>
              <a:rPr lang="en-US" altLang="en-US" sz="1200" b="1" dirty="0">
                <a:solidFill>
                  <a:schemeClr val="bg2"/>
                </a:solidFill>
              </a:rPr>
              <a:t>Open your data center to work with cloud services</a:t>
            </a:r>
            <a:endParaRPr lang="en-US" altLang="en-US" sz="1200" b="1" dirty="0">
              <a:solidFill>
                <a:schemeClr val="bg2"/>
              </a:solidFill>
              <a:hlinkClick r:id="rId10"/>
            </a:endParaRPr>
          </a:p>
          <a:p>
            <a:pPr algn="just" defTabSz="571500" eaLnBrk="0" fontAlgn="base" hangingPunct="0">
              <a:spcBef>
                <a:spcPts val="600"/>
              </a:spcBef>
              <a:spcAft>
                <a:spcPct val="0"/>
              </a:spcAft>
            </a:pPr>
            <a:r>
              <a:rPr lang="en-US" altLang="en-US" sz="1000" dirty="0">
                <a:solidFill>
                  <a:schemeClr val="bg2"/>
                </a:solidFill>
              </a:rPr>
              <a:t>Protect and leverage your in-house data and pull in external sources to fuel your apps.</a:t>
            </a:r>
          </a:p>
        </p:txBody>
      </p:sp>
    </p:spTree>
    <p:extLst>
      <p:ext uri="{BB962C8B-B14F-4D97-AF65-F5344CB8AC3E}">
        <p14:creationId xmlns:p14="http://schemas.microsoft.com/office/powerpoint/2010/main" val="739122809"/>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IBM_Master_Presentation_Interim_2017">
  <a:themeElements>
    <a:clrScheme name="IBM_Master_Presentation_Interim_2017_black">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BM_Master_Presentation_Interim_2017_v14" id="{815F54BA-ED08-064D-B358-284BADCDFDD5}" vid="{CA452648-8B95-1842-8B3F-35EF3E7D2061}"/>
    </a:ext>
  </a:extLst>
</a:theme>
</file>

<file path=ppt/theme/theme2.xml><?xml version="1.0" encoding="utf-8"?>
<a:theme xmlns:a="http://schemas.openxmlformats.org/drawingml/2006/main" name="dk_blu_background">
  <a:themeElements>
    <a:clrScheme name="IBM_Master_Presentation_Interim_2017_blue">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BM_Master_Presentation_Interim_2017_v14" id="{815F54BA-ED08-064D-B358-284BADCDFDD5}" vid="{B04415B1-4CE5-2444-A756-FC9C4754E739}"/>
    </a:ext>
  </a:extLst>
</a:theme>
</file>

<file path=ppt/theme/theme3.xml><?xml version="1.0" encoding="utf-8"?>
<a:theme xmlns:a="http://schemas.openxmlformats.org/drawingml/2006/main" name="gry_background">
  <a:themeElements>
    <a:clrScheme name="IBM_Master_Presentation_Interim_2017_gray">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BM_Master_Presentation_Interim_2017_v14" id="{815F54BA-ED08-064D-B358-284BADCDFDD5}" vid="{37EF80E5-8CEA-7147-BCC6-66A5228ED0A9}"/>
    </a:ext>
  </a:extLst>
</a:theme>
</file>

<file path=ppt/theme/theme4.xml><?xml version="1.0" encoding="utf-8"?>
<a:theme xmlns:a="http://schemas.openxmlformats.org/drawingml/2006/main" name="wht_background">
  <a:themeElements>
    <a:clrScheme name="IBM_Master_Presentation_Interim_2017_white">
      <a:dk1>
        <a:srgbClr val="000000"/>
      </a:dk1>
      <a:lt1>
        <a:srgbClr val="150957"/>
      </a:lt1>
      <a:dk2>
        <a:srgbClr val="DFDFDF"/>
      </a:dk2>
      <a:lt2>
        <a:srgbClr val="FFFFFF"/>
      </a:lt2>
      <a:accent1>
        <a:srgbClr val="1BA3FF"/>
      </a:accent1>
      <a:accent2>
        <a:srgbClr val="362F9F"/>
      </a:accent2>
      <a:accent3>
        <a:srgbClr val="211D7F"/>
      </a:accent3>
      <a:accent4>
        <a:srgbClr val="16A78F"/>
      </a:accent4>
      <a:accent5>
        <a:srgbClr val="9854D3"/>
      </a:accent5>
      <a:accent6>
        <a:srgbClr val="E5D9D3"/>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BM_Master_Presentation_Interim_2017_v14" id="{815F54BA-ED08-064D-B358-284BADCDFDD5}" vid="{016CCDB0-408C-6C4F-A317-00E47D1E9F5D}"/>
    </a:ext>
  </a:extLst>
</a:theme>
</file>

<file path=ppt/theme/theme5.xml><?xml version="1.0" encoding="utf-8"?>
<a:theme xmlns:a="http://schemas.openxmlformats.org/drawingml/2006/main" name="IBM_MasterPPT">
  <a:themeElements>
    <a:clrScheme name="IBM_MasterPPT">
      <a:dk1>
        <a:srgbClr val="000000"/>
      </a:dk1>
      <a:lt1>
        <a:srgbClr val="000000"/>
      </a:lt1>
      <a:dk2>
        <a:srgbClr val="A7A7A7"/>
      </a:dk2>
      <a:lt2>
        <a:srgbClr val="535353"/>
      </a:lt2>
      <a:accent1>
        <a:srgbClr val="1BA3FF"/>
      </a:accent1>
      <a:accent2>
        <a:srgbClr val="362F9F"/>
      </a:accent2>
      <a:accent3>
        <a:srgbClr val="211D7F"/>
      </a:accent3>
      <a:accent4>
        <a:srgbClr val="16A78F"/>
      </a:accent4>
      <a:accent5>
        <a:srgbClr val="9854D3"/>
      </a:accent5>
      <a:accent6>
        <a:srgbClr val="E5D9D3"/>
      </a:accent6>
      <a:hlink>
        <a:srgbClr val="0000FF"/>
      </a:hlink>
      <a:folHlink>
        <a:srgbClr val="FF00FF"/>
      </a:folHlink>
    </a:clrScheme>
    <a:fontScheme name="IBM_MasterPPT">
      <a:majorFont>
        <a:latin typeface="Calibri"/>
        <a:ea typeface="Calibri"/>
        <a:cs typeface="Calibri"/>
      </a:majorFont>
      <a:minorFont>
        <a:latin typeface="Helvetica"/>
        <a:ea typeface="Helvetica"/>
        <a:cs typeface="Helvetica"/>
      </a:minorFont>
    </a:fontScheme>
    <a:fmtScheme name="IBM_MasterPP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50957"/>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1_Custom Design">
  <a:themeElements>
    <a:clrScheme name="for presentation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32FF"/>
      </a:hlink>
      <a:folHlink>
        <a:srgbClr val="0432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2_Custom Design">
  <a:themeElements>
    <a:clrScheme name="for presentation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32FF"/>
      </a:hlink>
      <a:folHlink>
        <a:srgbClr val="0432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16136</TotalTime>
  <Words>2348</Words>
  <Application>Microsoft Office PowerPoint</Application>
  <PresentationFormat>On-screen Show (16:9)</PresentationFormat>
  <Paragraphs>428</Paragraphs>
  <Slides>28</Slides>
  <Notes>21</Notes>
  <HiddenSlides>0</HiddenSlides>
  <MMClips>0</MMClips>
  <ScaleCrop>false</ScaleCrop>
  <HeadingPairs>
    <vt:vector size="4" baseType="variant">
      <vt:variant>
        <vt:lpstr>Theme</vt:lpstr>
      </vt:variant>
      <vt:variant>
        <vt:i4>7</vt:i4>
      </vt:variant>
      <vt:variant>
        <vt:lpstr>Slide Titles</vt:lpstr>
      </vt:variant>
      <vt:variant>
        <vt:i4>28</vt:i4>
      </vt:variant>
    </vt:vector>
  </HeadingPairs>
  <TitlesOfParts>
    <vt:vector size="35" baseType="lpstr">
      <vt:lpstr>IBM_Master_Presentation_Interim_2017</vt:lpstr>
      <vt:lpstr>dk_blu_background</vt:lpstr>
      <vt:lpstr>gry_background</vt:lpstr>
      <vt:lpstr>wht_background</vt:lpstr>
      <vt:lpstr>IBM_MasterPPT</vt:lpstr>
      <vt:lpstr>1_Custom Design</vt:lpstr>
      <vt:lpstr>2_Custom Design</vt:lpstr>
      <vt:lpstr>IBM Cloud Private  An Introduction   </vt:lpstr>
      <vt:lpstr>PowerPoint Presentation</vt:lpstr>
      <vt:lpstr>PowerPoint Presentation</vt:lpstr>
      <vt:lpstr>PowerPoint Presentation</vt:lpstr>
      <vt:lpstr>PowerPoint Presentation</vt:lpstr>
      <vt:lpstr>PowerPoint Presentation</vt:lpstr>
      <vt:lpstr>IBM Cloud Private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IBM Cloud private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agoering1705</dc:creator>
  <cp:lastModifiedBy>ADMINIBM</cp:lastModifiedBy>
  <cp:revision>870</cp:revision>
  <cp:lastPrinted>2017-06-22T06:20:51Z</cp:lastPrinted>
  <dcterms:modified xsi:type="dcterms:W3CDTF">2018-04-20T21:16:12Z</dcterms:modified>
</cp:coreProperties>
</file>